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4da8a99134e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e97cf4f2a49c6"/>
  </p:sldMasterIdLst>
  <p:sldIdLst>
    <p:sldId xmlns:r="http://schemas.openxmlformats.org/officeDocument/2006/relationships" id="256" r:id="Rfae41e0ca9a5487a"/>
    <p:sldId xmlns:r="http://schemas.openxmlformats.org/officeDocument/2006/relationships" id="257" r:id="R0187ecec31974453"/>
    <p:sldId xmlns:r="http://schemas.openxmlformats.org/officeDocument/2006/relationships" id="258" r:id="Ra87f737abf2b47e4"/>
    <p:sldId xmlns:r="http://schemas.openxmlformats.org/officeDocument/2006/relationships" id="259" r:id="R8eb7a818a7c34c66"/>
    <p:sldId xmlns:r="http://schemas.openxmlformats.org/officeDocument/2006/relationships" id="260" r:id="Rd858d8edce694f24"/>
    <p:sldId xmlns:r="http://schemas.openxmlformats.org/officeDocument/2006/relationships" id="261" r:id="Rac4660afe52e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e97cf4f2a49c6" /><Relationship Type="http://schemas.openxmlformats.org/officeDocument/2006/relationships/slide" Target="/ppt/slides/slide1.xml" Id="Rfae41e0ca9a5487a" /><Relationship Type="http://schemas.openxmlformats.org/officeDocument/2006/relationships/slide" Target="/ppt/slides/slide2.xml" Id="R0187ecec31974453" /><Relationship Type="http://schemas.openxmlformats.org/officeDocument/2006/relationships/slide" Target="/ppt/slides/slide3.xml" Id="Ra87f737abf2b47e4" /><Relationship Type="http://schemas.openxmlformats.org/officeDocument/2006/relationships/slide" Target="/ppt/slides/slide4.xml" Id="R8eb7a818a7c34c66" /><Relationship Type="http://schemas.openxmlformats.org/officeDocument/2006/relationships/slide" Target="/ppt/slides/slide5.xml" Id="Rd858d8edce694f24" /><Relationship Type="http://schemas.openxmlformats.org/officeDocument/2006/relationships/slide" Target="/ppt/slides/slide6.xml" Id="Rac4660afe52e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3d6445f55a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766aec9ac4d45" /><Relationship Type="http://schemas.openxmlformats.org/officeDocument/2006/relationships/theme" Target="/ppt/slideMasters/theme/theme1.xml" Id="R58af757aa567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766aec9ac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b2d13a40d46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a3f1d293849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e92d49fe0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d1b35721c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691ff8d44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a8b09b8b8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ACE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Pirsenteret, 4. etg., Havnegata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927 105 039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