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f085f8cf6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ab4731d834009"/>
  </p:sldMasterIdLst>
  <p:sldIdLst>
    <p:sldId xmlns:r="http://schemas.openxmlformats.org/officeDocument/2006/relationships" id="256" r:id="Redc0ae7a26354aa7"/>
    <p:sldId xmlns:r="http://schemas.openxmlformats.org/officeDocument/2006/relationships" id="257" r:id="R706e712770654cee"/>
    <p:sldId xmlns:r="http://schemas.openxmlformats.org/officeDocument/2006/relationships" id="258" r:id="Rf1f04b2ff89f47ac"/>
    <p:sldId xmlns:r="http://schemas.openxmlformats.org/officeDocument/2006/relationships" id="259" r:id="R3e80caa599864b18"/>
    <p:sldId xmlns:r="http://schemas.openxmlformats.org/officeDocument/2006/relationships" id="260" r:id="Rb4b439bdb4e746bd"/>
    <p:sldId xmlns:r="http://schemas.openxmlformats.org/officeDocument/2006/relationships" id="261" r:id="R6a590939d8d94df1"/>
    <p:sldId xmlns:r="http://schemas.openxmlformats.org/officeDocument/2006/relationships" id="262" r:id="R767a937d9314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ab4731d834009" /><Relationship Type="http://schemas.openxmlformats.org/officeDocument/2006/relationships/slide" Target="/ppt/slides/slide1.xml" Id="Redc0ae7a26354aa7" /><Relationship Type="http://schemas.openxmlformats.org/officeDocument/2006/relationships/slide" Target="/ppt/slides/slide2.xml" Id="R706e712770654cee" /><Relationship Type="http://schemas.openxmlformats.org/officeDocument/2006/relationships/slide" Target="/ppt/slides/slide3.xml" Id="Rf1f04b2ff89f47ac" /><Relationship Type="http://schemas.openxmlformats.org/officeDocument/2006/relationships/slide" Target="/ppt/slides/slide4.xml" Id="R3e80caa599864b18" /><Relationship Type="http://schemas.openxmlformats.org/officeDocument/2006/relationships/slide" Target="/ppt/slides/slide5.xml" Id="Rb4b439bdb4e746bd" /><Relationship Type="http://schemas.openxmlformats.org/officeDocument/2006/relationships/slide" Target="/ppt/slides/slide6.xml" Id="R6a590939d8d94df1" /><Relationship Type="http://schemas.openxmlformats.org/officeDocument/2006/relationships/slide" Target="/ppt/slides/slide7.xml" Id="R767a937d9314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14e440696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ce91622db4587" /><Relationship Type="http://schemas.openxmlformats.org/officeDocument/2006/relationships/theme" Target="/ppt/slideMasters/theme/theme1.xml" Id="R5e240cb0792b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ce91622db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9a7ed6529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e721907d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614d3891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9d4d5390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5e1f51d58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9d61bb56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5febe727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