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29b39c7b1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41aee936045fd"/>
  </p:sldMasterIdLst>
  <p:sldIdLst>
    <p:sldId xmlns:r="http://schemas.openxmlformats.org/officeDocument/2006/relationships" id="256" r:id="R12d71a80ef1f40ff"/>
    <p:sldId xmlns:r="http://schemas.openxmlformats.org/officeDocument/2006/relationships" id="257" r:id="Rec490402fb384b7e"/>
    <p:sldId xmlns:r="http://schemas.openxmlformats.org/officeDocument/2006/relationships" id="258" r:id="R512acbda47bc436e"/>
    <p:sldId xmlns:r="http://schemas.openxmlformats.org/officeDocument/2006/relationships" id="259" r:id="R311e05f7d5964810"/>
    <p:sldId xmlns:r="http://schemas.openxmlformats.org/officeDocument/2006/relationships" id="260" r:id="R76ffa8e66498479f"/>
    <p:sldId xmlns:r="http://schemas.openxmlformats.org/officeDocument/2006/relationships" id="261" r:id="Rac429d2e78674afb"/>
    <p:sldId xmlns:r="http://schemas.openxmlformats.org/officeDocument/2006/relationships" id="262" r:id="R43a7b3ac6cc2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41aee936045fd" /><Relationship Type="http://schemas.openxmlformats.org/officeDocument/2006/relationships/slide" Target="/ppt/slides/slide1.xml" Id="R12d71a80ef1f40ff" /><Relationship Type="http://schemas.openxmlformats.org/officeDocument/2006/relationships/slide" Target="/ppt/slides/slide2.xml" Id="Rec490402fb384b7e" /><Relationship Type="http://schemas.openxmlformats.org/officeDocument/2006/relationships/slide" Target="/ppt/slides/slide3.xml" Id="R512acbda47bc436e" /><Relationship Type="http://schemas.openxmlformats.org/officeDocument/2006/relationships/slide" Target="/ppt/slides/slide4.xml" Id="R311e05f7d5964810" /><Relationship Type="http://schemas.openxmlformats.org/officeDocument/2006/relationships/slide" Target="/ppt/slides/slide5.xml" Id="R76ffa8e66498479f" /><Relationship Type="http://schemas.openxmlformats.org/officeDocument/2006/relationships/slide" Target="/ppt/slides/slide6.xml" Id="Rac429d2e78674afb" /><Relationship Type="http://schemas.openxmlformats.org/officeDocument/2006/relationships/slide" Target="/ppt/slides/slide7.xml" Id="R43a7b3ac6cc2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47ad2076e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e191db004d6c" /><Relationship Type="http://schemas.openxmlformats.org/officeDocument/2006/relationships/theme" Target="/ppt/slideMasters/theme/theme1.xml" Id="R9549f11d371c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2e191db00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b4aa4bd6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dfb12bc9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1da1648d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2e9bd4e4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439a91df3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69b0b6b12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4e689729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