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297e12cd2d41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919a926a5d42e1"/>
  </p:sldMasterIdLst>
  <p:sldIdLst>
    <p:sldId xmlns:r="http://schemas.openxmlformats.org/officeDocument/2006/relationships" id="256" r:id="Rdf39ec3170f94308"/>
    <p:sldId xmlns:r="http://schemas.openxmlformats.org/officeDocument/2006/relationships" id="257" r:id="R5f974977a9bc45de"/>
    <p:sldId xmlns:r="http://schemas.openxmlformats.org/officeDocument/2006/relationships" id="258" r:id="R05daefe2c21e4e96"/>
    <p:sldId xmlns:r="http://schemas.openxmlformats.org/officeDocument/2006/relationships" id="259" r:id="R9a235fa97da641f2"/>
    <p:sldId xmlns:r="http://schemas.openxmlformats.org/officeDocument/2006/relationships" id="260" r:id="Rebd7b4bc798a4105"/>
    <p:sldId xmlns:r="http://schemas.openxmlformats.org/officeDocument/2006/relationships" id="261" r:id="Rce9bca5814dd46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919a926a5d42e1" /><Relationship Type="http://schemas.openxmlformats.org/officeDocument/2006/relationships/slide" Target="/ppt/slides/slide1.xml" Id="Rdf39ec3170f94308" /><Relationship Type="http://schemas.openxmlformats.org/officeDocument/2006/relationships/slide" Target="/ppt/slides/slide2.xml" Id="R5f974977a9bc45de" /><Relationship Type="http://schemas.openxmlformats.org/officeDocument/2006/relationships/slide" Target="/ppt/slides/slide3.xml" Id="R05daefe2c21e4e96" /><Relationship Type="http://schemas.openxmlformats.org/officeDocument/2006/relationships/slide" Target="/ppt/slides/slide4.xml" Id="R9a235fa97da641f2" /><Relationship Type="http://schemas.openxmlformats.org/officeDocument/2006/relationships/slide" Target="/ppt/slides/slide5.xml" Id="Rebd7b4bc798a4105" /><Relationship Type="http://schemas.openxmlformats.org/officeDocument/2006/relationships/slide" Target="/ppt/slides/slide6.xml" Id="Rce9bca5814dd46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fd7997804a44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57f592a5a4e51" /><Relationship Type="http://schemas.openxmlformats.org/officeDocument/2006/relationships/theme" Target="/ppt/slideMasters/theme/theme1.xml" Id="Re7e5eaaa8f5549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757f592a5a4e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4ef6c3d4047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cbefffb3f40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5801b94c24d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da99d4a474a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76c6a22884b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a3cbf605c41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TALERA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Kobbes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927 074 982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HOLDING AS</a:t>
            </a:r>
          </a:p>
        </p:txBody>
      </p:sp>
    </p:spTree>
  </p:cSld>
  <p:clrMapOvr>
    <a:masterClrMapping xmlns:a="http://schemas.openxmlformats.org/drawingml/2006/main"/>
  </p:clrMapOvr>
</p:sld>
</file>