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1c7a14c2d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2cf60a30642ba"/>
  </p:sldMasterIdLst>
  <p:sldIdLst>
    <p:sldId xmlns:r="http://schemas.openxmlformats.org/officeDocument/2006/relationships" id="256" r:id="Rfb9fd6a52e354787"/>
    <p:sldId xmlns:r="http://schemas.openxmlformats.org/officeDocument/2006/relationships" id="257" r:id="R79b5ffe823a04673"/>
    <p:sldId xmlns:r="http://schemas.openxmlformats.org/officeDocument/2006/relationships" id="258" r:id="R5818a52a045b48a8"/>
    <p:sldId xmlns:r="http://schemas.openxmlformats.org/officeDocument/2006/relationships" id="259" r:id="R9eb9b2355b394d98"/>
    <p:sldId xmlns:r="http://schemas.openxmlformats.org/officeDocument/2006/relationships" id="260" r:id="R903d223eac6a4b9a"/>
    <p:sldId xmlns:r="http://schemas.openxmlformats.org/officeDocument/2006/relationships" id="261" r:id="R39d9fa47e9a147e3"/>
    <p:sldId xmlns:r="http://schemas.openxmlformats.org/officeDocument/2006/relationships" id="262" r:id="Rd56bae281073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2cf60a30642ba" /><Relationship Type="http://schemas.openxmlformats.org/officeDocument/2006/relationships/slide" Target="/ppt/slides/slide1.xml" Id="Rfb9fd6a52e354787" /><Relationship Type="http://schemas.openxmlformats.org/officeDocument/2006/relationships/slide" Target="/ppt/slides/slide2.xml" Id="R79b5ffe823a04673" /><Relationship Type="http://schemas.openxmlformats.org/officeDocument/2006/relationships/slide" Target="/ppt/slides/slide3.xml" Id="R5818a52a045b48a8" /><Relationship Type="http://schemas.openxmlformats.org/officeDocument/2006/relationships/slide" Target="/ppt/slides/slide4.xml" Id="R9eb9b2355b394d98" /><Relationship Type="http://schemas.openxmlformats.org/officeDocument/2006/relationships/slide" Target="/ppt/slides/slide5.xml" Id="R903d223eac6a4b9a" /><Relationship Type="http://schemas.openxmlformats.org/officeDocument/2006/relationships/slide" Target="/ppt/slides/slide6.xml" Id="R39d9fa47e9a147e3" /><Relationship Type="http://schemas.openxmlformats.org/officeDocument/2006/relationships/slide" Target="/ppt/slides/slide7.xml" Id="Rd56bae281073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e8e0e3aaa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306b4fe64626" /><Relationship Type="http://schemas.openxmlformats.org/officeDocument/2006/relationships/theme" Target="/ppt/slideMasters/theme/theme1.xml" Id="R571f1202bd0f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e306b4fe6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59dea9407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befb9b78d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8f0e228a4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7637317f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ae06e6747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808dc6aa54b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2a72a67c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REVISJON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GRY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Arntzen, Kalvdalen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gryarntzen@gmail.com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