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545702211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0be7aa8f84744"/>
  </p:sldMasterIdLst>
  <p:sldIdLst>
    <p:sldId xmlns:r="http://schemas.openxmlformats.org/officeDocument/2006/relationships" id="256" r:id="Rbffa9dc61a844bbd"/>
    <p:sldId xmlns:r="http://schemas.openxmlformats.org/officeDocument/2006/relationships" id="257" r:id="Rf1b0cab6bc4a44a3"/>
    <p:sldId xmlns:r="http://schemas.openxmlformats.org/officeDocument/2006/relationships" id="258" r:id="R85fdd637aa234c7b"/>
    <p:sldId xmlns:r="http://schemas.openxmlformats.org/officeDocument/2006/relationships" id="259" r:id="R3377e5cf5cd24483"/>
    <p:sldId xmlns:r="http://schemas.openxmlformats.org/officeDocument/2006/relationships" id="260" r:id="R5e04abc218234253"/>
    <p:sldId xmlns:r="http://schemas.openxmlformats.org/officeDocument/2006/relationships" id="261" r:id="R430032116313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0be7aa8f84744" /><Relationship Type="http://schemas.openxmlformats.org/officeDocument/2006/relationships/slide" Target="/ppt/slides/slide1.xml" Id="Rbffa9dc61a844bbd" /><Relationship Type="http://schemas.openxmlformats.org/officeDocument/2006/relationships/slide" Target="/ppt/slides/slide2.xml" Id="Rf1b0cab6bc4a44a3" /><Relationship Type="http://schemas.openxmlformats.org/officeDocument/2006/relationships/slide" Target="/ppt/slides/slide3.xml" Id="R85fdd637aa234c7b" /><Relationship Type="http://schemas.openxmlformats.org/officeDocument/2006/relationships/slide" Target="/ppt/slides/slide4.xml" Id="R3377e5cf5cd24483" /><Relationship Type="http://schemas.openxmlformats.org/officeDocument/2006/relationships/slide" Target="/ppt/slides/slide5.xml" Id="R5e04abc218234253" /><Relationship Type="http://schemas.openxmlformats.org/officeDocument/2006/relationships/slide" Target="/ppt/slides/slide6.xml" Id="R430032116313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6006b2a14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ad0b6d644cc7" /><Relationship Type="http://schemas.openxmlformats.org/officeDocument/2006/relationships/theme" Target="/ppt/slideMasters/theme/theme1.xml" Id="Reffb519f35e6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3ad0b6d64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addc2eda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8d53395e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62c1549d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5908690c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62f8aa686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921cfe458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Svartvassvegen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