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01e1ca8c9c4e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57585ff7c6476f"/>
  </p:sldMasterIdLst>
  <p:sldIdLst>
    <p:sldId xmlns:r="http://schemas.openxmlformats.org/officeDocument/2006/relationships" id="256" r:id="R289326590b194e30"/>
    <p:sldId xmlns:r="http://schemas.openxmlformats.org/officeDocument/2006/relationships" id="257" r:id="R94070e64386c411f"/>
    <p:sldId xmlns:r="http://schemas.openxmlformats.org/officeDocument/2006/relationships" id="258" r:id="R273f63fa7b6f45d3"/>
    <p:sldId xmlns:r="http://schemas.openxmlformats.org/officeDocument/2006/relationships" id="259" r:id="R49383fea01634ee1"/>
    <p:sldId xmlns:r="http://schemas.openxmlformats.org/officeDocument/2006/relationships" id="260" r:id="Rf31c123c050b454c"/>
    <p:sldId xmlns:r="http://schemas.openxmlformats.org/officeDocument/2006/relationships" id="261" r:id="R0767a5a5d43a42dc"/>
    <p:sldId xmlns:r="http://schemas.openxmlformats.org/officeDocument/2006/relationships" id="262" r:id="Rf59da56925e042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7585ff7c6476f" /><Relationship Type="http://schemas.openxmlformats.org/officeDocument/2006/relationships/slide" Target="/ppt/slides/slide1.xml" Id="R289326590b194e30" /><Relationship Type="http://schemas.openxmlformats.org/officeDocument/2006/relationships/slide" Target="/ppt/slides/slide2.xml" Id="R94070e64386c411f" /><Relationship Type="http://schemas.openxmlformats.org/officeDocument/2006/relationships/slide" Target="/ppt/slides/slide3.xml" Id="R273f63fa7b6f45d3" /><Relationship Type="http://schemas.openxmlformats.org/officeDocument/2006/relationships/slide" Target="/ppt/slides/slide4.xml" Id="R49383fea01634ee1" /><Relationship Type="http://schemas.openxmlformats.org/officeDocument/2006/relationships/slide" Target="/ppt/slides/slide5.xml" Id="Rf31c123c050b454c" /><Relationship Type="http://schemas.openxmlformats.org/officeDocument/2006/relationships/slide" Target="/ppt/slides/slide6.xml" Id="R0767a5a5d43a42dc" /><Relationship Type="http://schemas.openxmlformats.org/officeDocument/2006/relationships/slide" Target="/ppt/slides/slide7.xml" Id="Rf59da56925e042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52a14443748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17d12c70c48ad" /><Relationship Type="http://schemas.openxmlformats.org/officeDocument/2006/relationships/theme" Target="/ppt/slideMasters/theme/theme1.xml" Id="R2b6e887a704744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b17d12c70c48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ad24b623047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5bd1d67ab4a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a972e1ad14a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4899f6c6146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e54f131bd44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bc03a318841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9904bc1b647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SKIAB NORGESFASTIGHETER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−45 303 786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338 134 073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1 195 884 987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INVEST AB (556848-5220)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927 033 402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