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114b12497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36dc5a1124b09"/>
  </p:sldMasterIdLst>
  <p:sldIdLst>
    <p:sldId xmlns:r="http://schemas.openxmlformats.org/officeDocument/2006/relationships" id="256" r:id="R766bf511aa794be4"/>
    <p:sldId xmlns:r="http://schemas.openxmlformats.org/officeDocument/2006/relationships" id="257" r:id="R7d2bcb9c18ee4fac"/>
    <p:sldId xmlns:r="http://schemas.openxmlformats.org/officeDocument/2006/relationships" id="258" r:id="R332746bf32e440f2"/>
    <p:sldId xmlns:r="http://schemas.openxmlformats.org/officeDocument/2006/relationships" id="259" r:id="Re165009bb90840af"/>
    <p:sldId xmlns:r="http://schemas.openxmlformats.org/officeDocument/2006/relationships" id="260" r:id="R94a0767b449d4556"/>
    <p:sldId xmlns:r="http://schemas.openxmlformats.org/officeDocument/2006/relationships" id="261" r:id="Ra2667e8258484922"/>
    <p:sldId xmlns:r="http://schemas.openxmlformats.org/officeDocument/2006/relationships" id="262" r:id="R22f24975d3b8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36dc5a1124b09" /><Relationship Type="http://schemas.openxmlformats.org/officeDocument/2006/relationships/slide" Target="/ppt/slides/slide1.xml" Id="R766bf511aa794be4" /><Relationship Type="http://schemas.openxmlformats.org/officeDocument/2006/relationships/slide" Target="/ppt/slides/slide2.xml" Id="R7d2bcb9c18ee4fac" /><Relationship Type="http://schemas.openxmlformats.org/officeDocument/2006/relationships/slide" Target="/ppt/slides/slide3.xml" Id="R332746bf32e440f2" /><Relationship Type="http://schemas.openxmlformats.org/officeDocument/2006/relationships/slide" Target="/ppt/slides/slide4.xml" Id="Re165009bb90840af" /><Relationship Type="http://schemas.openxmlformats.org/officeDocument/2006/relationships/slide" Target="/ppt/slides/slide5.xml" Id="R94a0767b449d4556" /><Relationship Type="http://schemas.openxmlformats.org/officeDocument/2006/relationships/slide" Target="/ppt/slides/slide6.xml" Id="Ra2667e8258484922" /><Relationship Type="http://schemas.openxmlformats.org/officeDocument/2006/relationships/slide" Target="/ppt/slides/slide7.xml" Id="R22f24975d3b8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a64ffd8fd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f39a16374ddf" /><Relationship Type="http://schemas.openxmlformats.org/officeDocument/2006/relationships/theme" Target="/ppt/slideMasters/theme/theme1.xml" Id="R1867b75c4ad3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cf39a1637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d58c1b87f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4b2dd260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9703886e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c8ad3cda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2dcd1418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3255da49c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1da491e23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