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0d902c1d048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e6cc8ff7c4d03"/>
  </p:sldMasterIdLst>
  <p:sldIdLst>
    <p:sldId xmlns:r="http://schemas.openxmlformats.org/officeDocument/2006/relationships" id="256" r:id="R6693522e7d20455b"/>
    <p:sldId xmlns:r="http://schemas.openxmlformats.org/officeDocument/2006/relationships" id="257" r:id="R2f00702ccd7740e1"/>
    <p:sldId xmlns:r="http://schemas.openxmlformats.org/officeDocument/2006/relationships" id="258" r:id="R89c70aec44fd4f8f"/>
    <p:sldId xmlns:r="http://schemas.openxmlformats.org/officeDocument/2006/relationships" id="259" r:id="R59609de21fe74931"/>
    <p:sldId xmlns:r="http://schemas.openxmlformats.org/officeDocument/2006/relationships" id="260" r:id="R57226a74ebd84457"/>
    <p:sldId xmlns:r="http://schemas.openxmlformats.org/officeDocument/2006/relationships" id="261" r:id="R79a4beed7ff84856"/>
    <p:sldId xmlns:r="http://schemas.openxmlformats.org/officeDocument/2006/relationships" id="262" r:id="R5a2910fc15a6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e6cc8ff7c4d03" /><Relationship Type="http://schemas.openxmlformats.org/officeDocument/2006/relationships/slide" Target="/ppt/slides/slide1.xml" Id="R6693522e7d20455b" /><Relationship Type="http://schemas.openxmlformats.org/officeDocument/2006/relationships/slide" Target="/ppt/slides/slide2.xml" Id="R2f00702ccd7740e1" /><Relationship Type="http://schemas.openxmlformats.org/officeDocument/2006/relationships/slide" Target="/ppt/slides/slide3.xml" Id="R89c70aec44fd4f8f" /><Relationship Type="http://schemas.openxmlformats.org/officeDocument/2006/relationships/slide" Target="/ppt/slides/slide4.xml" Id="R59609de21fe74931" /><Relationship Type="http://schemas.openxmlformats.org/officeDocument/2006/relationships/slide" Target="/ppt/slides/slide5.xml" Id="R57226a74ebd84457" /><Relationship Type="http://schemas.openxmlformats.org/officeDocument/2006/relationships/slide" Target="/ppt/slides/slide6.xml" Id="R79a4beed7ff84856" /><Relationship Type="http://schemas.openxmlformats.org/officeDocument/2006/relationships/slide" Target="/ppt/slides/slide7.xml" Id="R5a2910fc15a6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5d4223d174f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090d9c4c44c55" /><Relationship Type="http://schemas.openxmlformats.org/officeDocument/2006/relationships/theme" Target="/ppt/slideMasters/theme/theme1.xml" Id="R19954eb1eb984f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8090d9c4c4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5ea553c074f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bf3b85fb0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3b0dbb10c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46344bc80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633efe8304d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2b4d2866849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7d1712a4f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MARKUS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KOVACS MARKUS IVARSØY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Langarinden 284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5132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