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1da6c5d07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5619ee30c49ab"/>
  </p:sldMasterIdLst>
  <p:sldIdLst>
    <p:sldId xmlns:r="http://schemas.openxmlformats.org/officeDocument/2006/relationships" id="256" r:id="Ra0bb198953b846a9"/>
    <p:sldId xmlns:r="http://schemas.openxmlformats.org/officeDocument/2006/relationships" id="257" r:id="R90f7b399fdc144b0"/>
    <p:sldId xmlns:r="http://schemas.openxmlformats.org/officeDocument/2006/relationships" id="258" r:id="Rfa405b4c01ae4a55"/>
    <p:sldId xmlns:r="http://schemas.openxmlformats.org/officeDocument/2006/relationships" id="259" r:id="Ra5d2e33851f04d35"/>
    <p:sldId xmlns:r="http://schemas.openxmlformats.org/officeDocument/2006/relationships" id="260" r:id="Rcc1715f33d2d4223"/>
    <p:sldId xmlns:r="http://schemas.openxmlformats.org/officeDocument/2006/relationships" id="261" r:id="Rfabb078e71e3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5619ee30c49ab" /><Relationship Type="http://schemas.openxmlformats.org/officeDocument/2006/relationships/slide" Target="/ppt/slides/slide1.xml" Id="Ra0bb198953b846a9" /><Relationship Type="http://schemas.openxmlformats.org/officeDocument/2006/relationships/slide" Target="/ppt/slides/slide2.xml" Id="R90f7b399fdc144b0" /><Relationship Type="http://schemas.openxmlformats.org/officeDocument/2006/relationships/slide" Target="/ppt/slides/slide3.xml" Id="Rfa405b4c01ae4a55" /><Relationship Type="http://schemas.openxmlformats.org/officeDocument/2006/relationships/slide" Target="/ppt/slides/slide4.xml" Id="Ra5d2e33851f04d35" /><Relationship Type="http://schemas.openxmlformats.org/officeDocument/2006/relationships/slide" Target="/ppt/slides/slide5.xml" Id="Rcc1715f33d2d4223" /><Relationship Type="http://schemas.openxmlformats.org/officeDocument/2006/relationships/slide" Target="/ppt/slides/slide6.xml" Id="Rfabb078e71e3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076985a32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48e237dc4752" /><Relationship Type="http://schemas.openxmlformats.org/officeDocument/2006/relationships/theme" Target="/ppt/slideMasters/theme/theme1.xml" Id="R575df856f15c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148e237dc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a8e44d5c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0e2f1c36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8db5df0a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f69fceee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2273d6395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8f0e4bb4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