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a5135de3bc45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e1b2dbe3a04e9d"/>
  </p:sldMasterIdLst>
  <p:sldIdLst>
    <p:sldId xmlns:r="http://schemas.openxmlformats.org/officeDocument/2006/relationships" id="256" r:id="Ra0d3ecbb48884ef4"/>
    <p:sldId xmlns:r="http://schemas.openxmlformats.org/officeDocument/2006/relationships" id="257" r:id="R5b7cdb52427841f2"/>
    <p:sldId xmlns:r="http://schemas.openxmlformats.org/officeDocument/2006/relationships" id="258" r:id="Ra92e2586eb1b4dbe"/>
    <p:sldId xmlns:r="http://schemas.openxmlformats.org/officeDocument/2006/relationships" id="259" r:id="R15537d9c49e04379"/>
    <p:sldId xmlns:r="http://schemas.openxmlformats.org/officeDocument/2006/relationships" id="260" r:id="Rf40594a5983044ae"/>
    <p:sldId xmlns:r="http://schemas.openxmlformats.org/officeDocument/2006/relationships" id="261" r:id="Rc884c6a0d1c545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e1b2dbe3a04e9d" /><Relationship Type="http://schemas.openxmlformats.org/officeDocument/2006/relationships/slide" Target="/ppt/slides/slide1.xml" Id="Ra0d3ecbb48884ef4" /><Relationship Type="http://schemas.openxmlformats.org/officeDocument/2006/relationships/slide" Target="/ppt/slides/slide2.xml" Id="R5b7cdb52427841f2" /><Relationship Type="http://schemas.openxmlformats.org/officeDocument/2006/relationships/slide" Target="/ppt/slides/slide3.xml" Id="Ra92e2586eb1b4dbe" /><Relationship Type="http://schemas.openxmlformats.org/officeDocument/2006/relationships/slide" Target="/ppt/slides/slide4.xml" Id="R15537d9c49e04379" /><Relationship Type="http://schemas.openxmlformats.org/officeDocument/2006/relationships/slide" Target="/ppt/slides/slide5.xml" Id="Rf40594a5983044ae" /><Relationship Type="http://schemas.openxmlformats.org/officeDocument/2006/relationships/slide" Target="/ppt/slides/slide6.xml" Id="Rc884c6a0d1c545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ecdeb5dff743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4db41872a47f0" /><Relationship Type="http://schemas.openxmlformats.org/officeDocument/2006/relationships/theme" Target="/ppt/slideMasters/theme/theme1.xml" Id="R3860819644424f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24db41872a47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12d0976894c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410be206744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6a268eca34d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dfc6da67f41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86bc9c35e4e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31ac7ec7647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Langarinden 284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5132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926 977 458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MARKUS HOLDING AS</a:t>
            </a:r>
          </a:p>
        </p:txBody>
      </p:sp>
    </p:spTree>
  </p:cSld>
  <p:clrMapOvr>
    <a:masterClrMapping xmlns:a="http://schemas.openxmlformats.org/drawingml/2006/main"/>
  </p:clrMapOvr>
</p:sld>
</file>