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5a2b9e31d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7d95fba314e57"/>
  </p:sldMasterIdLst>
  <p:sldIdLst>
    <p:sldId xmlns:r="http://schemas.openxmlformats.org/officeDocument/2006/relationships" id="256" r:id="Rab7e58c1aa9640ef"/>
    <p:sldId xmlns:r="http://schemas.openxmlformats.org/officeDocument/2006/relationships" id="257" r:id="Rba9ea5aa355344a5"/>
    <p:sldId xmlns:r="http://schemas.openxmlformats.org/officeDocument/2006/relationships" id="258" r:id="R424a191ea98340f2"/>
    <p:sldId xmlns:r="http://schemas.openxmlformats.org/officeDocument/2006/relationships" id="259" r:id="Rd3bdfc53025649aa"/>
    <p:sldId xmlns:r="http://schemas.openxmlformats.org/officeDocument/2006/relationships" id="260" r:id="R852176f750044568"/>
    <p:sldId xmlns:r="http://schemas.openxmlformats.org/officeDocument/2006/relationships" id="261" r:id="R640f675c42ec4347"/>
    <p:sldId xmlns:r="http://schemas.openxmlformats.org/officeDocument/2006/relationships" id="262" r:id="Rac06b28992e7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7d95fba314e57" /><Relationship Type="http://schemas.openxmlformats.org/officeDocument/2006/relationships/slide" Target="/ppt/slides/slide1.xml" Id="Rab7e58c1aa9640ef" /><Relationship Type="http://schemas.openxmlformats.org/officeDocument/2006/relationships/slide" Target="/ppt/slides/slide2.xml" Id="Rba9ea5aa355344a5" /><Relationship Type="http://schemas.openxmlformats.org/officeDocument/2006/relationships/slide" Target="/ppt/slides/slide3.xml" Id="R424a191ea98340f2" /><Relationship Type="http://schemas.openxmlformats.org/officeDocument/2006/relationships/slide" Target="/ppt/slides/slide4.xml" Id="Rd3bdfc53025649aa" /><Relationship Type="http://schemas.openxmlformats.org/officeDocument/2006/relationships/slide" Target="/ppt/slides/slide5.xml" Id="R852176f750044568" /><Relationship Type="http://schemas.openxmlformats.org/officeDocument/2006/relationships/slide" Target="/ppt/slides/slide6.xml" Id="R640f675c42ec4347" /><Relationship Type="http://schemas.openxmlformats.org/officeDocument/2006/relationships/slide" Target="/ppt/slides/slide7.xml" Id="Rac06b28992e7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7a5de8d67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5a8ce1f44378" /><Relationship Type="http://schemas.openxmlformats.org/officeDocument/2006/relationships/theme" Target="/ppt/slideMasters/theme/theme1.xml" Id="R61974c96ae00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75a8ce1f4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01930baa8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dc796870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08f2c8d6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e5c2f496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a24d89aab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6b154df08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b3544020a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KIM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Goakvednane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926 910 698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