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b667f090094e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599faf51124e8a"/>
  </p:sldMasterIdLst>
  <p:sldIdLst>
    <p:sldId xmlns:r="http://schemas.openxmlformats.org/officeDocument/2006/relationships" id="256" r:id="Re5af74efa28a4162"/>
    <p:sldId xmlns:r="http://schemas.openxmlformats.org/officeDocument/2006/relationships" id="257" r:id="R6df38d323e984c1f"/>
    <p:sldId xmlns:r="http://schemas.openxmlformats.org/officeDocument/2006/relationships" id="258" r:id="R94f1ec1feef14ffc"/>
    <p:sldId xmlns:r="http://schemas.openxmlformats.org/officeDocument/2006/relationships" id="259" r:id="R6a3901137adb4350"/>
    <p:sldId xmlns:r="http://schemas.openxmlformats.org/officeDocument/2006/relationships" id="260" r:id="Rb70a6a4223ea4c09"/>
    <p:sldId xmlns:r="http://schemas.openxmlformats.org/officeDocument/2006/relationships" id="261" r:id="Rb324c914c8214238"/>
    <p:sldId xmlns:r="http://schemas.openxmlformats.org/officeDocument/2006/relationships" id="262" r:id="R4f7a9beab86845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599faf51124e8a" /><Relationship Type="http://schemas.openxmlformats.org/officeDocument/2006/relationships/slide" Target="/ppt/slides/slide1.xml" Id="Re5af74efa28a4162" /><Relationship Type="http://schemas.openxmlformats.org/officeDocument/2006/relationships/slide" Target="/ppt/slides/slide2.xml" Id="R6df38d323e984c1f" /><Relationship Type="http://schemas.openxmlformats.org/officeDocument/2006/relationships/slide" Target="/ppt/slides/slide3.xml" Id="R94f1ec1feef14ffc" /><Relationship Type="http://schemas.openxmlformats.org/officeDocument/2006/relationships/slide" Target="/ppt/slides/slide4.xml" Id="R6a3901137adb4350" /><Relationship Type="http://schemas.openxmlformats.org/officeDocument/2006/relationships/slide" Target="/ppt/slides/slide5.xml" Id="Rb70a6a4223ea4c09" /><Relationship Type="http://schemas.openxmlformats.org/officeDocument/2006/relationships/slide" Target="/ppt/slides/slide6.xml" Id="Rb324c914c8214238" /><Relationship Type="http://schemas.openxmlformats.org/officeDocument/2006/relationships/slide" Target="/ppt/slides/slide7.xml" Id="R4f7a9beab86845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26eea8cfab44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9f414338a4db3" /><Relationship Type="http://schemas.openxmlformats.org/officeDocument/2006/relationships/theme" Target="/ppt/slideMasters/theme/theme1.xml" Id="R4d81c11295d547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f9f414338a4d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098c2a82e41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411d38b0a4b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414fd751b44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0122f726349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5be1f66dd40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18fa7087647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6ad0f6fc546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HERAMB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HERAMB INVEST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439 090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616 357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HERAMB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926 899 724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