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96486aff2243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1172753bde54d8d"/>
  </p:sldMasterIdLst>
  <p:sldIdLst>
    <p:sldId xmlns:r="http://schemas.openxmlformats.org/officeDocument/2006/relationships" id="256" r:id="Rfcba687be94e486b"/>
    <p:sldId xmlns:r="http://schemas.openxmlformats.org/officeDocument/2006/relationships" id="257" r:id="R9b9ae327dbbd4001"/>
    <p:sldId xmlns:r="http://schemas.openxmlformats.org/officeDocument/2006/relationships" id="258" r:id="Rdd189f5336934d31"/>
    <p:sldId xmlns:r="http://schemas.openxmlformats.org/officeDocument/2006/relationships" id="259" r:id="R1e4acde764344a4e"/>
    <p:sldId xmlns:r="http://schemas.openxmlformats.org/officeDocument/2006/relationships" id="260" r:id="R005ba508fd48402d"/>
    <p:sldId xmlns:r="http://schemas.openxmlformats.org/officeDocument/2006/relationships" id="261" r:id="R1e386b91ffe04200"/>
    <p:sldId xmlns:r="http://schemas.openxmlformats.org/officeDocument/2006/relationships" id="262" r:id="R64117e441ba54e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172753bde54d8d" /><Relationship Type="http://schemas.openxmlformats.org/officeDocument/2006/relationships/slide" Target="/ppt/slides/slide1.xml" Id="Rfcba687be94e486b" /><Relationship Type="http://schemas.openxmlformats.org/officeDocument/2006/relationships/slide" Target="/ppt/slides/slide2.xml" Id="R9b9ae327dbbd4001" /><Relationship Type="http://schemas.openxmlformats.org/officeDocument/2006/relationships/slide" Target="/ppt/slides/slide3.xml" Id="Rdd189f5336934d31" /><Relationship Type="http://schemas.openxmlformats.org/officeDocument/2006/relationships/slide" Target="/ppt/slides/slide4.xml" Id="R1e4acde764344a4e" /><Relationship Type="http://schemas.openxmlformats.org/officeDocument/2006/relationships/slide" Target="/ppt/slides/slide5.xml" Id="R005ba508fd48402d" /><Relationship Type="http://schemas.openxmlformats.org/officeDocument/2006/relationships/slide" Target="/ppt/slides/slide6.xml" Id="R1e386b91ffe04200" /><Relationship Type="http://schemas.openxmlformats.org/officeDocument/2006/relationships/slide" Target="/ppt/slides/slide7.xml" Id="R64117e441ba54e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24382448ff43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f712d54ea549a9" /><Relationship Type="http://schemas.openxmlformats.org/officeDocument/2006/relationships/theme" Target="/ppt/slideMasters/theme/theme1.xml" Id="R4e76579f517640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f712d54ea549a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bd20b39ad48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02833e7d346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aa8e33fc54c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804d0d5ec47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0ee7ba1134a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244e3745b4b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2233ce26242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QUIST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AS ble etablert [år] og holder til i Kjeller.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440 439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773 373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599 413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QUIST MATS PETER VALDEMAR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Riisalleen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2007 Kjeller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926 875 752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QUIST AS</a:t>
            </a:r>
          </a:p>
        </p:txBody>
      </p:sp>
    </p:spTree>
  </p:cSld>
  <p:clrMapOvr>
    <a:masterClrMapping xmlns:a="http://schemas.openxmlformats.org/drawingml/2006/main"/>
  </p:clrMapOvr>
</p:sld>
</file>