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d8b3064eba4e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ebc225afdf46cd"/>
  </p:sldMasterIdLst>
  <p:sldIdLst>
    <p:sldId xmlns:r="http://schemas.openxmlformats.org/officeDocument/2006/relationships" id="256" r:id="R0f7a6a98c15c4930"/>
    <p:sldId xmlns:r="http://schemas.openxmlformats.org/officeDocument/2006/relationships" id="257" r:id="R12612f3b693f4557"/>
    <p:sldId xmlns:r="http://schemas.openxmlformats.org/officeDocument/2006/relationships" id="258" r:id="R068367dbb9e146fb"/>
    <p:sldId xmlns:r="http://schemas.openxmlformats.org/officeDocument/2006/relationships" id="259" r:id="R90a4d269873948cb"/>
    <p:sldId xmlns:r="http://schemas.openxmlformats.org/officeDocument/2006/relationships" id="260" r:id="R59444861a5324e17"/>
    <p:sldId xmlns:r="http://schemas.openxmlformats.org/officeDocument/2006/relationships" id="261" r:id="Ra016d1d51b0a46bb"/>
    <p:sldId xmlns:r="http://schemas.openxmlformats.org/officeDocument/2006/relationships" id="262" r:id="R8540ed415f754d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bc225afdf46cd" /><Relationship Type="http://schemas.openxmlformats.org/officeDocument/2006/relationships/slide" Target="/ppt/slides/slide1.xml" Id="R0f7a6a98c15c4930" /><Relationship Type="http://schemas.openxmlformats.org/officeDocument/2006/relationships/slide" Target="/ppt/slides/slide2.xml" Id="R12612f3b693f4557" /><Relationship Type="http://schemas.openxmlformats.org/officeDocument/2006/relationships/slide" Target="/ppt/slides/slide3.xml" Id="R068367dbb9e146fb" /><Relationship Type="http://schemas.openxmlformats.org/officeDocument/2006/relationships/slide" Target="/ppt/slides/slide4.xml" Id="R90a4d269873948cb" /><Relationship Type="http://schemas.openxmlformats.org/officeDocument/2006/relationships/slide" Target="/ppt/slides/slide5.xml" Id="R59444861a5324e17" /><Relationship Type="http://schemas.openxmlformats.org/officeDocument/2006/relationships/slide" Target="/ppt/slides/slide6.xml" Id="Ra016d1d51b0a46bb" /><Relationship Type="http://schemas.openxmlformats.org/officeDocument/2006/relationships/slide" Target="/ppt/slides/slide7.xml" Id="R8540ed415f754d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a245ed6724a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6c1b3a2344b5f" /><Relationship Type="http://schemas.openxmlformats.org/officeDocument/2006/relationships/theme" Target="/ppt/slideMasters/theme/theme1.xml" Id="Rd982eabb7259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36c1b3a2344b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11c3e8c1f4f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e54d1aacc4b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b050db49841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e8ec6e00b4d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ca1902c244b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741b4d12447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95bffba7747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SPIDER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SPIDER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1 067 257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HAUAN-ZAMORA ANGELA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Hyggeveien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