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dc165681041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4a6c51ea154d50"/>
  </p:sldMasterIdLst>
  <p:sldIdLst>
    <p:sldId xmlns:r="http://schemas.openxmlformats.org/officeDocument/2006/relationships" id="256" r:id="R8085dcc4accb4363"/>
    <p:sldId xmlns:r="http://schemas.openxmlformats.org/officeDocument/2006/relationships" id="257" r:id="R3523d5625b304125"/>
    <p:sldId xmlns:r="http://schemas.openxmlformats.org/officeDocument/2006/relationships" id="258" r:id="Rbb4ddb792e6c4543"/>
    <p:sldId xmlns:r="http://schemas.openxmlformats.org/officeDocument/2006/relationships" id="259" r:id="Rbd3f93904aa84997"/>
    <p:sldId xmlns:r="http://schemas.openxmlformats.org/officeDocument/2006/relationships" id="260" r:id="R019db1c2015b42e9"/>
    <p:sldId xmlns:r="http://schemas.openxmlformats.org/officeDocument/2006/relationships" id="261" r:id="Rf12983dc009b4257"/>
    <p:sldId xmlns:r="http://schemas.openxmlformats.org/officeDocument/2006/relationships" id="262" r:id="Rbb6ab0b7ec0e44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a6c51ea154d50" /><Relationship Type="http://schemas.openxmlformats.org/officeDocument/2006/relationships/slide" Target="/ppt/slides/slide1.xml" Id="R8085dcc4accb4363" /><Relationship Type="http://schemas.openxmlformats.org/officeDocument/2006/relationships/slide" Target="/ppt/slides/slide2.xml" Id="R3523d5625b304125" /><Relationship Type="http://schemas.openxmlformats.org/officeDocument/2006/relationships/slide" Target="/ppt/slides/slide3.xml" Id="Rbb4ddb792e6c4543" /><Relationship Type="http://schemas.openxmlformats.org/officeDocument/2006/relationships/slide" Target="/ppt/slides/slide4.xml" Id="Rbd3f93904aa84997" /><Relationship Type="http://schemas.openxmlformats.org/officeDocument/2006/relationships/slide" Target="/ppt/slides/slide5.xml" Id="R019db1c2015b42e9" /><Relationship Type="http://schemas.openxmlformats.org/officeDocument/2006/relationships/slide" Target="/ppt/slides/slide6.xml" Id="Rf12983dc009b4257" /><Relationship Type="http://schemas.openxmlformats.org/officeDocument/2006/relationships/slide" Target="/ppt/slides/slide7.xml" Id="Rbb6ab0b7ec0e44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97925788e42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99a640a5d434e" /><Relationship Type="http://schemas.openxmlformats.org/officeDocument/2006/relationships/theme" Target="/ppt/slideMasters/theme/theme1.xml" Id="Ra520ddd1e01a43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999a640a5d43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4d0f6547749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a1aff5be44c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217ec63a3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65da7358e40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91789d95146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22eb0faf9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5a016e59d43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ICECREAM EXTREME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ICECREAM EXTREME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3 860 870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LYNGEDAL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