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8e5d424d9941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69aed0a78c4ad9"/>
  </p:sldMasterIdLst>
  <p:sldIdLst>
    <p:sldId xmlns:r="http://schemas.openxmlformats.org/officeDocument/2006/relationships" id="256" r:id="Rf92c38d674a04aaf"/>
    <p:sldId xmlns:r="http://schemas.openxmlformats.org/officeDocument/2006/relationships" id="257" r:id="R5f88b0a21d004827"/>
    <p:sldId xmlns:r="http://schemas.openxmlformats.org/officeDocument/2006/relationships" id="258" r:id="R587fb491f4b54c87"/>
    <p:sldId xmlns:r="http://schemas.openxmlformats.org/officeDocument/2006/relationships" id="259" r:id="Rcc3d209262384894"/>
    <p:sldId xmlns:r="http://schemas.openxmlformats.org/officeDocument/2006/relationships" id="260" r:id="R11d893ad835f4d90"/>
    <p:sldId xmlns:r="http://schemas.openxmlformats.org/officeDocument/2006/relationships" id="261" r:id="R52e7da537399497c"/>
    <p:sldId xmlns:r="http://schemas.openxmlformats.org/officeDocument/2006/relationships" id="262" r:id="R15e845827ad542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69aed0a78c4ad9" /><Relationship Type="http://schemas.openxmlformats.org/officeDocument/2006/relationships/slide" Target="/ppt/slides/slide1.xml" Id="Rf92c38d674a04aaf" /><Relationship Type="http://schemas.openxmlformats.org/officeDocument/2006/relationships/slide" Target="/ppt/slides/slide2.xml" Id="R5f88b0a21d004827" /><Relationship Type="http://schemas.openxmlformats.org/officeDocument/2006/relationships/slide" Target="/ppt/slides/slide3.xml" Id="R587fb491f4b54c87" /><Relationship Type="http://schemas.openxmlformats.org/officeDocument/2006/relationships/slide" Target="/ppt/slides/slide4.xml" Id="Rcc3d209262384894" /><Relationship Type="http://schemas.openxmlformats.org/officeDocument/2006/relationships/slide" Target="/ppt/slides/slide5.xml" Id="R11d893ad835f4d90" /><Relationship Type="http://schemas.openxmlformats.org/officeDocument/2006/relationships/slide" Target="/ppt/slides/slide6.xml" Id="R52e7da537399497c" /><Relationship Type="http://schemas.openxmlformats.org/officeDocument/2006/relationships/slide" Target="/ppt/slides/slide7.xml" Id="R15e845827ad542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781d2331454a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86e7e269441b0" /><Relationship Type="http://schemas.openxmlformats.org/officeDocument/2006/relationships/theme" Target="/ppt/slideMasters/theme/theme1.xml" Id="R85c6881a6b7649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086e7e269441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3113e5a234c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9e9444e374f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e63a0b8c24b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88cfab9744b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38dbf4cfb46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00f2d6a5244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53f4bbb9741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MARCHING ON TOGETHER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MARCHING ON TOGETHER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1 298 997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3 937 305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4 418 468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 PAUL ASLE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Odins gate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926 765 752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