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d7deae94c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96200d44d4620"/>
  </p:sldMasterIdLst>
  <p:sldIdLst>
    <p:sldId xmlns:r="http://schemas.openxmlformats.org/officeDocument/2006/relationships" id="256" r:id="Rc820db37779e427e"/>
    <p:sldId xmlns:r="http://schemas.openxmlformats.org/officeDocument/2006/relationships" id="257" r:id="Rc5429d335301481f"/>
    <p:sldId xmlns:r="http://schemas.openxmlformats.org/officeDocument/2006/relationships" id="258" r:id="R2043534747de487c"/>
    <p:sldId xmlns:r="http://schemas.openxmlformats.org/officeDocument/2006/relationships" id="259" r:id="R16734788debb4392"/>
    <p:sldId xmlns:r="http://schemas.openxmlformats.org/officeDocument/2006/relationships" id="260" r:id="Rb7c49f5e3e614fb9"/>
    <p:sldId xmlns:r="http://schemas.openxmlformats.org/officeDocument/2006/relationships" id="261" r:id="R147ac6420b924e98"/>
    <p:sldId xmlns:r="http://schemas.openxmlformats.org/officeDocument/2006/relationships" id="262" r:id="Rb61742fb7e64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96200d44d4620" /><Relationship Type="http://schemas.openxmlformats.org/officeDocument/2006/relationships/slide" Target="/ppt/slides/slide1.xml" Id="Rc820db37779e427e" /><Relationship Type="http://schemas.openxmlformats.org/officeDocument/2006/relationships/slide" Target="/ppt/slides/slide2.xml" Id="Rc5429d335301481f" /><Relationship Type="http://schemas.openxmlformats.org/officeDocument/2006/relationships/slide" Target="/ppt/slides/slide3.xml" Id="R2043534747de487c" /><Relationship Type="http://schemas.openxmlformats.org/officeDocument/2006/relationships/slide" Target="/ppt/slides/slide4.xml" Id="R16734788debb4392" /><Relationship Type="http://schemas.openxmlformats.org/officeDocument/2006/relationships/slide" Target="/ppt/slides/slide5.xml" Id="Rb7c49f5e3e614fb9" /><Relationship Type="http://schemas.openxmlformats.org/officeDocument/2006/relationships/slide" Target="/ppt/slides/slide6.xml" Id="R147ac6420b924e98" /><Relationship Type="http://schemas.openxmlformats.org/officeDocument/2006/relationships/slide" Target="/ppt/slides/slide7.xml" Id="Rb61742fb7e64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9dd7314ca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6a17498ef4b02" /><Relationship Type="http://schemas.openxmlformats.org/officeDocument/2006/relationships/theme" Target="/ppt/slideMasters/theme/theme1.xml" Id="R825b41f926f7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6a17498ef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63c040093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447fb62da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08b6c8b7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e4520309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33f5b92bb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fce248228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552d716c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