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c9f149078e446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dc326a32b74596"/>
  </p:sldMasterIdLst>
  <p:sldIdLst>
    <p:sldId xmlns:r="http://schemas.openxmlformats.org/officeDocument/2006/relationships" id="256" r:id="R10879e1190b04642"/>
    <p:sldId xmlns:r="http://schemas.openxmlformats.org/officeDocument/2006/relationships" id="257" r:id="Re552dfee18f0409c"/>
    <p:sldId xmlns:r="http://schemas.openxmlformats.org/officeDocument/2006/relationships" id="258" r:id="R4c229826238a413f"/>
    <p:sldId xmlns:r="http://schemas.openxmlformats.org/officeDocument/2006/relationships" id="259" r:id="Rdf0c1999f0e941ed"/>
    <p:sldId xmlns:r="http://schemas.openxmlformats.org/officeDocument/2006/relationships" id="260" r:id="Raa524cfdf14046b9"/>
    <p:sldId xmlns:r="http://schemas.openxmlformats.org/officeDocument/2006/relationships" id="261" r:id="R153f0d0a2a5c4ba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dc326a32b74596" /><Relationship Type="http://schemas.openxmlformats.org/officeDocument/2006/relationships/slide" Target="/ppt/slides/slide1.xml" Id="R10879e1190b04642" /><Relationship Type="http://schemas.openxmlformats.org/officeDocument/2006/relationships/slide" Target="/ppt/slides/slide2.xml" Id="Re552dfee18f0409c" /><Relationship Type="http://schemas.openxmlformats.org/officeDocument/2006/relationships/slide" Target="/ppt/slides/slide3.xml" Id="R4c229826238a413f" /><Relationship Type="http://schemas.openxmlformats.org/officeDocument/2006/relationships/slide" Target="/ppt/slides/slide4.xml" Id="Rdf0c1999f0e941ed" /><Relationship Type="http://schemas.openxmlformats.org/officeDocument/2006/relationships/slide" Target="/ppt/slides/slide5.xml" Id="Raa524cfdf14046b9" /><Relationship Type="http://schemas.openxmlformats.org/officeDocument/2006/relationships/slide" Target="/ppt/slides/slide6.xml" Id="R153f0d0a2a5c4ba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1006dec0e1472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df8021662046d3" /><Relationship Type="http://schemas.openxmlformats.org/officeDocument/2006/relationships/theme" Target="/ppt/slideMasters/theme/theme1.xml" Id="R145fbeb2a06a49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8df8021662046d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471305ff684ce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13f8479712489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b3c9f8972a428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178f337f194a6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eb995d5e1545f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ea180fc46e4bf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Sidsel Istad Gjerde, Austteigane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5243 Fana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926 765 299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SID HOLDING AS</a:t>
            </a:r>
          </a:p>
        </p:txBody>
      </p:sp>
    </p:spTree>
  </p:cSld>
  <p:clrMapOvr>
    <a:masterClrMapping xmlns:a="http://schemas.openxmlformats.org/drawingml/2006/main"/>
  </p:clrMapOvr>
</p:sld>
</file>