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7c52634a749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d408d7a2a42f3"/>
  </p:sldMasterIdLst>
  <p:sldIdLst>
    <p:sldId xmlns:r="http://schemas.openxmlformats.org/officeDocument/2006/relationships" id="256" r:id="R702821224a41407a"/>
    <p:sldId xmlns:r="http://schemas.openxmlformats.org/officeDocument/2006/relationships" id="257" r:id="Refc3b1b4a5fc465b"/>
    <p:sldId xmlns:r="http://schemas.openxmlformats.org/officeDocument/2006/relationships" id="258" r:id="R0336423212784dfd"/>
    <p:sldId xmlns:r="http://schemas.openxmlformats.org/officeDocument/2006/relationships" id="259" r:id="R6f77ccceec714bba"/>
    <p:sldId xmlns:r="http://schemas.openxmlformats.org/officeDocument/2006/relationships" id="260" r:id="R32ddddd12e984e99"/>
    <p:sldId xmlns:r="http://schemas.openxmlformats.org/officeDocument/2006/relationships" id="261" r:id="Rc3c0961289bb4888"/>
    <p:sldId xmlns:r="http://schemas.openxmlformats.org/officeDocument/2006/relationships" id="262" r:id="R4d3fb7884190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d408d7a2a42f3" /><Relationship Type="http://schemas.openxmlformats.org/officeDocument/2006/relationships/slide" Target="/ppt/slides/slide1.xml" Id="R702821224a41407a" /><Relationship Type="http://schemas.openxmlformats.org/officeDocument/2006/relationships/slide" Target="/ppt/slides/slide2.xml" Id="Refc3b1b4a5fc465b" /><Relationship Type="http://schemas.openxmlformats.org/officeDocument/2006/relationships/slide" Target="/ppt/slides/slide3.xml" Id="R0336423212784dfd" /><Relationship Type="http://schemas.openxmlformats.org/officeDocument/2006/relationships/slide" Target="/ppt/slides/slide4.xml" Id="R6f77ccceec714bba" /><Relationship Type="http://schemas.openxmlformats.org/officeDocument/2006/relationships/slide" Target="/ppt/slides/slide5.xml" Id="R32ddddd12e984e99" /><Relationship Type="http://schemas.openxmlformats.org/officeDocument/2006/relationships/slide" Target="/ppt/slides/slide6.xml" Id="Rc3c0961289bb4888" /><Relationship Type="http://schemas.openxmlformats.org/officeDocument/2006/relationships/slide" Target="/ppt/slides/slide7.xml" Id="R4d3fb7884190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b7c9b7feb44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37d3c854444ea" /><Relationship Type="http://schemas.openxmlformats.org/officeDocument/2006/relationships/theme" Target="/ppt/slideMasters/theme/theme1.xml" Id="Rf3cb69f7e115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37d3c8544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517378e7c42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aaf310231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c8682dd4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5d4af1ac2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fecac6794c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e396561eb4b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452cf99a2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9 977 506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9 866 939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9 905 063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70 574 644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70 574 644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Marianne Normann, 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MANOR INVEST AS</a:t>
            </a:r>
          </a:p>
        </p:txBody>
      </p:sp>
    </p:spTree>
  </p:cSld>
  <p:clrMapOvr>
    <a:masterClrMapping xmlns:a="http://schemas.openxmlformats.org/drawingml/2006/main"/>
  </p:clrMapOvr>
</p:sld>
</file>