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0085a2cabc1440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2826aadba4f4fd0"/>
  </p:sldMasterIdLst>
  <p:sldIdLst>
    <p:sldId xmlns:r="http://schemas.openxmlformats.org/officeDocument/2006/relationships" id="256" r:id="R8f3cec9a49524fd1"/>
    <p:sldId xmlns:r="http://schemas.openxmlformats.org/officeDocument/2006/relationships" id="257" r:id="R1ff425aba44a488d"/>
    <p:sldId xmlns:r="http://schemas.openxmlformats.org/officeDocument/2006/relationships" id="258" r:id="R1f2c33e0a1de4d55"/>
    <p:sldId xmlns:r="http://schemas.openxmlformats.org/officeDocument/2006/relationships" id="259" r:id="R08ae423638824221"/>
    <p:sldId xmlns:r="http://schemas.openxmlformats.org/officeDocument/2006/relationships" id="260" r:id="R9d3c0b4f43174111"/>
    <p:sldId xmlns:r="http://schemas.openxmlformats.org/officeDocument/2006/relationships" id="261" r:id="R2dd231f56b3a46da"/>
    <p:sldId xmlns:r="http://schemas.openxmlformats.org/officeDocument/2006/relationships" id="262" r:id="R5d0e3bb692904b9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2826aadba4f4fd0" /><Relationship Type="http://schemas.openxmlformats.org/officeDocument/2006/relationships/slide" Target="/ppt/slides/slide1.xml" Id="R8f3cec9a49524fd1" /><Relationship Type="http://schemas.openxmlformats.org/officeDocument/2006/relationships/slide" Target="/ppt/slides/slide2.xml" Id="R1ff425aba44a488d" /><Relationship Type="http://schemas.openxmlformats.org/officeDocument/2006/relationships/slide" Target="/ppt/slides/slide3.xml" Id="R1f2c33e0a1de4d55" /><Relationship Type="http://schemas.openxmlformats.org/officeDocument/2006/relationships/slide" Target="/ppt/slides/slide4.xml" Id="R08ae423638824221" /><Relationship Type="http://schemas.openxmlformats.org/officeDocument/2006/relationships/slide" Target="/ppt/slides/slide5.xml" Id="R9d3c0b4f43174111" /><Relationship Type="http://schemas.openxmlformats.org/officeDocument/2006/relationships/slide" Target="/ppt/slides/slide6.xml" Id="R2dd231f56b3a46da" /><Relationship Type="http://schemas.openxmlformats.org/officeDocument/2006/relationships/slide" Target="/ppt/slides/slide7.xml" Id="R5d0e3bb692904b9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9cfc853a6954df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dedf9f37384bcc" /><Relationship Type="http://schemas.openxmlformats.org/officeDocument/2006/relationships/theme" Target="/ppt/slideMasters/theme/theme1.xml" Id="Rb59e1663b4b742b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cdedf9f37384bc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645d20439946d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d2f5cfff984c2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770a71efd742c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14b9105ec4415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b6b9ee27e34fd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e0811375d14bd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ab42bdb0d54b1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ADVICE NORGE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ADVICE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ADVICE NORGE AS ble etablert [år] og holder til i Brumunddal.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ADVICE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ADVICE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ADVICE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−3 486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396 178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499 096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1 199 631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ADVICE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JERO INVEST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KROKENGEN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VIKEN INVEST HOLDING AS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ADVICE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Brugata 3A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2380 Brumunddal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926 741 624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ADVICE NORGE AS</a:t>
            </a:r>
          </a:p>
        </p:txBody>
      </p:sp>
    </p:spTree>
  </p:cSld>
  <p:clrMapOvr>
    <a:masterClrMapping xmlns:a="http://schemas.openxmlformats.org/drawingml/2006/main"/>
  </p:clrMapOvr>
</p:sld>
</file>