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f097cddb443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d4c7a2e5f084100"/>
  </p:sldMasterIdLst>
  <p:sldIdLst>
    <p:sldId xmlns:r="http://schemas.openxmlformats.org/officeDocument/2006/relationships" id="256" r:id="R1442c423a77440e5"/>
    <p:sldId xmlns:r="http://schemas.openxmlformats.org/officeDocument/2006/relationships" id="257" r:id="Rb61133c63acc41f1"/>
    <p:sldId xmlns:r="http://schemas.openxmlformats.org/officeDocument/2006/relationships" id="258" r:id="R1f698a892bec4291"/>
    <p:sldId xmlns:r="http://schemas.openxmlformats.org/officeDocument/2006/relationships" id="259" r:id="R844bee8164ce41eb"/>
    <p:sldId xmlns:r="http://schemas.openxmlformats.org/officeDocument/2006/relationships" id="260" r:id="R2b001a49ea324562"/>
    <p:sldId xmlns:r="http://schemas.openxmlformats.org/officeDocument/2006/relationships" id="261" r:id="R7bc1c992282b4a2d"/>
    <p:sldId xmlns:r="http://schemas.openxmlformats.org/officeDocument/2006/relationships" id="262" r:id="Ra267fb15512d48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4c7a2e5f084100" /><Relationship Type="http://schemas.openxmlformats.org/officeDocument/2006/relationships/slide" Target="/ppt/slides/slide1.xml" Id="R1442c423a77440e5" /><Relationship Type="http://schemas.openxmlformats.org/officeDocument/2006/relationships/slide" Target="/ppt/slides/slide2.xml" Id="Rb61133c63acc41f1" /><Relationship Type="http://schemas.openxmlformats.org/officeDocument/2006/relationships/slide" Target="/ppt/slides/slide3.xml" Id="R1f698a892bec4291" /><Relationship Type="http://schemas.openxmlformats.org/officeDocument/2006/relationships/slide" Target="/ppt/slides/slide4.xml" Id="R844bee8164ce41eb" /><Relationship Type="http://schemas.openxmlformats.org/officeDocument/2006/relationships/slide" Target="/ppt/slides/slide5.xml" Id="R2b001a49ea324562" /><Relationship Type="http://schemas.openxmlformats.org/officeDocument/2006/relationships/slide" Target="/ppt/slides/slide6.xml" Id="R7bc1c992282b4a2d" /><Relationship Type="http://schemas.openxmlformats.org/officeDocument/2006/relationships/slide" Target="/ppt/slides/slide7.xml" Id="Ra267fb15512d48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64fbf979dab4a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8e81efce146dc" /><Relationship Type="http://schemas.openxmlformats.org/officeDocument/2006/relationships/theme" Target="/ppt/slideMasters/theme/theme1.xml" Id="R1cad9ff6fec14e1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b98e81efce146d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31657b9efd47b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4f4486c819748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1dbe98b8c49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2810d4dff749a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a42c1b9d7644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e0070dd56142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f2b884547240c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T.O.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T.O. HOLDING AS ble etablert [år] og holder til i Mo I Rana.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79 091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218 422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238 357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OLSEN TONJE K VOLLSTAD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Sankthansveien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8614 Mo I Rana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926 715 615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T.O. HOLDING AS</a:t>
            </a:r>
          </a:p>
        </p:txBody>
      </p:sp>
    </p:spTree>
  </p:cSld>
  <p:clrMapOvr>
    <a:masterClrMapping xmlns:a="http://schemas.openxmlformats.org/drawingml/2006/main"/>
  </p:clrMapOvr>
</p:sld>
</file>