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7b8a1c1a1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d5470fcb4493f"/>
  </p:sldMasterIdLst>
  <p:sldIdLst>
    <p:sldId xmlns:r="http://schemas.openxmlformats.org/officeDocument/2006/relationships" id="256" r:id="Rb32fae0bf2e24f95"/>
    <p:sldId xmlns:r="http://schemas.openxmlformats.org/officeDocument/2006/relationships" id="257" r:id="Rda4c77c3b55745b1"/>
    <p:sldId xmlns:r="http://schemas.openxmlformats.org/officeDocument/2006/relationships" id="258" r:id="R942848c2cc144834"/>
    <p:sldId xmlns:r="http://schemas.openxmlformats.org/officeDocument/2006/relationships" id="259" r:id="Rc746d792f61b46f1"/>
    <p:sldId xmlns:r="http://schemas.openxmlformats.org/officeDocument/2006/relationships" id="260" r:id="Rfdfa2bef06174859"/>
    <p:sldId xmlns:r="http://schemas.openxmlformats.org/officeDocument/2006/relationships" id="261" r:id="Re0fef6c8a5a747a2"/>
    <p:sldId xmlns:r="http://schemas.openxmlformats.org/officeDocument/2006/relationships" id="262" r:id="R80bef4b7bf70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d5470fcb4493f" /><Relationship Type="http://schemas.openxmlformats.org/officeDocument/2006/relationships/slide" Target="/ppt/slides/slide1.xml" Id="Rb32fae0bf2e24f95" /><Relationship Type="http://schemas.openxmlformats.org/officeDocument/2006/relationships/slide" Target="/ppt/slides/slide2.xml" Id="Rda4c77c3b55745b1" /><Relationship Type="http://schemas.openxmlformats.org/officeDocument/2006/relationships/slide" Target="/ppt/slides/slide3.xml" Id="R942848c2cc144834" /><Relationship Type="http://schemas.openxmlformats.org/officeDocument/2006/relationships/slide" Target="/ppt/slides/slide4.xml" Id="Rc746d792f61b46f1" /><Relationship Type="http://schemas.openxmlformats.org/officeDocument/2006/relationships/slide" Target="/ppt/slides/slide5.xml" Id="Rfdfa2bef06174859" /><Relationship Type="http://schemas.openxmlformats.org/officeDocument/2006/relationships/slide" Target="/ppt/slides/slide6.xml" Id="Re0fef6c8a5a747a2" /><Relationship Type="http://schemas.openxmlformats.org/officeDocument/2006/relationships/slide" Target="/ppt/slides/slide7.xml" Id="R80bef4b7bf70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0b89ceaeb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2b7b111514318" /><Relationship Type="http://schemas.openxmlformats.org/officeDocument/2006/relationships/theme" Target="/ppt/slideMasters/theme/theme1.xml" Id="R5ff4724ca7f4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2b7b11151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317518431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3a542d95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eea527bf7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fd4d024a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737f66e9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a6343a094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a96c2ba96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