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86ae1f42b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23f78d7ca4a37"/>
  </p:sldMasterIdLst>
  <p:sldIdLst>
    <p:sldId xmlns:r="http://schemas.openxmlformats.org/officeDocument/2006/relationships" id="256" r:id="R07c574d8fc6f4739"/>
    <p:sldId xmlns:r="http://schemas.openxmlformats.org/officeDocument/2006/relationships" id="257" r:id="R0a29bf50a41f488c"/>
    <p:sldId xmlns:r="http://schemas.openxmlformats.org/officeDocument/2006/relationships" id="258" r:id="Rb82e9ba797bc4b37"/>
    <p:sldId xmlns:r="http://schemas.openxmlformats.org/officeDocument/2006/relationships" id="259" r:id="Rba7e0035fe7846d6"/>
    <p:sldId xmlns:r="http://schemas.openxmlformats.org/officeDocument/2006/relationships" id="260" r:id="R1b569b2a057f46a4"/>
    <p:sldId xmlns:r="http://schemas.openxmlformats.org/officeDocument/2006/relationships" id="261" r:id="Rbd3ae1df9d434292"/>
    <p:sldId xmlns:r="http://schemas.openxmlformats.org/officeDocument/2006/relationships" id="262" r:id="R5d6bdd2d5578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23f78d7ca4a37" /><Relationship Type="http://schemas.openxmlformats.org/officeDocument/2006/relationships/slide" Target="/ppt/slides/slide1.xml" Id="R07c574d8fc6f4739" /><Relationship Type="http://schemas.openxmlformats.org/officeDocument/2006/relationships/slide" Target="/ppt/slides/slide2.xml" Id="R0a29bf50a41f488c" /><Relationship Type="http://schemas.openxmlformats.org/officeDocument/2006/relationships/slide" Target="/ppt/slides/slide3.xml" Id="Rb82e9ba797bc4b37" /><Relationship Type="http://schemas.openxmlformats.org/officeDocument/2006/relationships/slide" Target="/ppt/slides/slide4.xml" Id="Rba7e0035fe7846d6" /><Relationship Type="http://schemas.openxmlformats.org/officeDocument/2006/relationships/slide" Target="/ppt/slides/slide5.xml" Id="R1b569b2a057f46a4" /><Relationship Type="http://schemas.openxmlformats.org/officeDocument/2006/relationships/slide" Target="/ppt/slides/slide6.xml" Id="Rbd3ae1df9d434292" /><Relationship Type="http://schemas.openxmlformats.org/officeDocument/2006/relationships/slide" Target="/ppt/slides/slide7.xml" Id="R5d6bdd2d5578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e116e88d2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e12ad87248c8" /><Relationship Type="http://schemas.openxmlformats.org/officeDocument/2006/relationships/theme" Target="/ppt/slideMasters/theme/theme1.xml" Id="R588e46f6aa6c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6e12ad872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a91d4ee96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ea4edf97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3c605bd3a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bd383bb7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00f9d08a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2e0b3f590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e3830594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