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4bd252677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9cf8e914346ea"/>
  </p:sldMasterIdLst>
  <p:sldIdLst>
    <p:sldId xmlns:r="http://schemas.openxmlformats.org/officeDocument/2006/relationships" id="256" r:id="Rab920d724f9946bc"/>
    <p:sldId xmlns:r="http://schemas.openxmlformats.org/officeDocument/2006/relationships" id="257" r:id="R4461de3695c24cdf"/>
    <p:sldId xmlns:r="http://schemas.openxmlformats.org/officeDocument/2006/relationships" id="258" r:id="Rbf6810d870964ba3"/>
    <p:sldId xmlns:r="http://schemas.openxmlformats.org/officeDocument/2006/relationships" id="259" r:id="Rf593fe69e82b48b2"/>
    <p:sldId xmlns:r="http://schemas.openxmlformats.org/officeDocument/2006/relationships" id="260" r:id="Rbb39c98a25e84ff4"/>
    <p:sldId xmlns:r="http://schemas.openxmlformats.org/officeDocument/2006/relationships" id="261" r:id="Rea652f69ffe64d2f"/>
    <p:sldId xmlns:r="http://schemas.openxmlformats.org/officeDocument/2006/relationships" id="262" r:id="Rd301dba02095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9cf8e914346ea" /><Relationship Type="http://schemas.openxmlformats.org/officeDocument/2006/relationships/slide" Target="/ppt/slides/slide1.xml" Id="Rab920d724f9946bc" /><Relationship Type="http://schemas.openxmlformats.org/officeDocument/2006/relationships/slide" Target="/ppt/slides/slide2.xml" Id="R4461de3695c24cdf" /><Relationship Type="http://schemas.openxmlformats.org/officeDocument/2006/relationships/slide" Target="/ppt/slides/slide3.xml" Id="Rbf6810d870964ba3" /><Relationship Type="http://schemas.openxmlformats.org/officeDocument/2006/relationships/slide" Target="/ppt/slides/slide4.xml" Id="Rf593fe69e82b48b2" /><Relationship Type="http://schemas.openxmlformats.org/officeDocument/2006/relationships/slide" Target="/ppt/slides/slide5.xml" Id="Rbb39c98a25e84ff4" /><Relationship Type="http://schemas.openxmlformats.org/officeDocument/2006/relationships/slide" Target="/ppt/slides/slide6.xml" Id="Rea652f69ffe64d2f" /><Relationship Type="http://schemas.openxmlformats.org/officeDocument/2006/relationships/slide" Target="/ppt/slides/slide7.xml" Id="Rd301dba02095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3fff67002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b1dd519734def" /><Relationship Type="http://schemas.openxmlformats.org/officeDocument/2006/relationships/theme" Target="/ppt/slideMasters/theme/theme1.xml" Id="R3d305cf5aeea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b1dd51973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223197597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099bcc97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aa0f35ca4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3fab7d45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99c7a435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cf6dc5a3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85b8eb5c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65 806 559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747 015 545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