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6e7e924f654b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fa950254be4d0a"/>
  </p:sldMasterIdLst>
  <p:sldIdLst>
    <p:sldId xmlns:r="http://schemas.openxmlformats.org/officeDocument/2006/relationships" id="256" r:id="R9b934c495b3b4372"/>
    <p:sldId xmlns:r="http://schemas.openxmlformats.org/officeDocument/2006/relationships" id="257" r:id="Rde01784a5d1b44b2"/>
    <p:sldId xmlns:r="http://schemas.openxmlformats.org/officeDocument/2006/relationships" id="258" r:id="R34bb6084f6cc4524"/>
    <p:sldId xmlns:r="http://schemas.openxmlformats.org/officeDocument/2006/relationships" id="259" r:id="R6674c3de4d2c4ebb"/>
    <p:sldId xmlns:r="http://schemas.openxmlformats.org/officeDocument/2006/relationships" id="260" r:id="R8db7eb0abdd44188"/>
    <p:sldId xmlns:r="http://schemas.openxmlformats.org/officeDocument/2006/relationships" id="261" r:id="Rdc5cc5719dbe4469"/>
    <p:sldId xmlns:r="http://schemas.openxmlformats.org/officeDocument/2006/relationships" id="262" r:id="R30b6e5642b0449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a950254be4d0a" /><Relationship Type="http://schemas.openxmlformats.org/officeDocument/2006/relationships/slide" Target="/ppt/slides/slide1.xml" Id="R9b934c495b3b4372" /><Relationship Type="http://schemas.openxmlformats.org/officeDocument/2006/relationships/slide" Target="/ppt/slides/slide2.xml" Id="Rde01784a5d1b44b2" /><Relationship Type="http://schemas.openxmlformats.org/officeDocument/2006/relationships/slide" Target="/ppt/slides/slide3.xml" Id="R34bb6084f6cc4524" /><Relationship Type="http://schemas.openxmlformats.org/officeDocument/2006/relationships/slide" Target="/ppt/slides/slide4.xml" Id="R6674c3de4d2c4ebb" /><Relationship Type="http://schemas.openxmlformats.org/officeDocument/2006/relationships/slide" Target="/ppt/slides/slide5.xml" Id="R8db7eb0abdd44188" /><Relationship Type="http://schemas.openxmlformats.org/officeDocument/2006/relationships/slide" Target="/ppt/slides/slide6.xml" Id="Rdc5cc5719dbe4469" /><Relationship Type="http://schemas.openxmlformats.org/officeDocument/2006/relationships/slide" Target="/ppt/slides/slide7.xml" Id="R30b6e5642b0449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4e40da2ebc48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2206f70484ac2" /><Relationship Type="http://schemas.openxmlformats.org/officeDocument/2006/relationships/theme" Target="/ppt/slideMasters/theme/theme1.xml" Id="Rd15aed2a34e24b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72206f70484a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5f0fb040c4b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81683576d4f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5b92e5c494c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c81cfd6d74d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dafed7fbc4a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e9a3ae24542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622864d3940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HAJ INVEST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10 262 072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89 357 840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92 956 542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ANDRE JELSA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ANDRE JELSA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Havdurveien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926 304 267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HAJ INVEST AS</a:t>
            </a:r>
          </a:p>
        </p:txBody>
      </p:sp>
    </p:spTree>
  </p:cSld>
  <p:clrMapOvr>
    <a:masterClrMapping xmlns:a="http://schemas.openxmlformats.org/drawingml/2006/main"/>
  </p:clrMapOvr>
</p:sld>
</file>