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93185329c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139c6e469474c"/>
  </p:sldMasterIdLst>
  <p:sldIdLst>
    <p:sldId xmlns:r="http://schemas.openxmlformats.org/officeDocument/2006/relationships" id="256" r:id="R73ce240025fc43b7"/>
    <p:sldId xmlns:r="http://schemas.openxmlformats.org/officeDocument/2006/relationships" id="257" r:id="R43f2663888074079"/>
    <p:sldId xmlns:r="http://schemas.openxmlformats.org/officeDocument/2006/relationships" id="258" r:id="R5d5e58f737cb4a61"/>
    <p:sldId xmlns:r="http://schemas.openxmlformats.org/officeDocument/2006/relationships" id="259" r:id="Rb9ffdeefd7b342db"/>
    <p:sldId xmlns:r="http://schemas.openxmlformats.org/officeDocument/2006/relationships" id="260" r:id="Rc26ee4e89584410a"/>
    <p:sldId xmlns:r="http://schemas.openxmlformats.org/officeDocument/2006/relationships" id="261" r:id="Rc51e39b1c90f45c4"/>
    <p:sldId xmlns:r="http://schemas.openxmlformats.org/officeDocument/2006/relationships" id="262" r:id="R28b3b14b298444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139c6e469474c" /><Relationship Type="http://schemas.openxmlformats.org/officeDocument/2006/relationships/slide" Target="/ppt/slides/slide1.xml" Id="R73ce240025fc43b7" /><Relationship Type="http://schemas.openxmlformats.org/officeDocument/2006/relationships/slide" Target="/ppt/slides/slide2.xml" Id="R43f2663888074079" /><Relationship Type="http://schemas.openxmlformats.org/officeDocument/2006/relationships/slide" Target="/ppt/slides/slide3.xml" Id="R5d5e58f737cb4a61" /><Relationship Type="http://schemas.openxmlformats.org/officeDocument/2006/relationships/slide" Target="/ppt/slides/slide4.xml" Id="Rb9ffdeefd7b342db" /><Relationship Type="http://schemas.openxmlformats.org/officeDocument/2006/relationships/slide" Target="/ppt/slides/slide5.xml" Id="Rc26ee4e89584410a" /><Relationship Type="http://schemas.openxmlformats.org/officeDocument/2006/relationships/slide" Target="/ppt/slides/slide6.xml" Id="Rc51e39b1c90f45c4" /><Relationship Type="http://schemas.openxmlformats.org/officeDocument/2006/relationships/slide" Target="/ppt/slides/slide7.xml" Id="R28b3b14b298444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919b8980646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279d529c14a94" /><Relationship Type="http://schemas.openxmlformats.org/officeDocument/2006/relationships/theme" Target="/ppt/slideMasters/theme/theme1.xml" Id="R3cd4a513e4454f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9279d529c14a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09d6f608d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9b64f0e68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ccf3af21043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7d9418081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964763c0440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93e350c21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72a46c6914a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HYLLSTEIN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12 287 492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MØRKVED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Mørkved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