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d15bbd0a6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9d896571049e9"/>
  </p:sldMasterIdLst>
  <p:sldIdLst>
    <p:sldId xmlns:r="http://schemas.openxmlformats.org/officeDocument/2006/relationships" id="256" r:id="R85dc3ea573644b9c"/>
    <p:sldId xmlns:r="http://schemas.openxmlformats.org/officeDocument/2006/relationships" id="257" r:id="Recfd763cc0f34361"/>
    <p:sldId xmlns:r="http://schemas.openxmlformats.org/officeDocument/2006/relationships" id="258" r:id="Rd9d90cd6e8284899"/>
    <p:sldId xmlns:r="http://schemas.openxmlformats.org/officeDocument/2006/relationships" id="259" r:id="R6dd92a7161294c72"/>
    <p:sldId xmlns:r="http://schemas.openxmlformats.org/officeDocument/2006/relationships" id="260" r:id="R95b1d7ad37504aa0"/>
    <p:sldId xmlns:r="http://schemas.openxmlformats.org/officeDocument/2006/relationships" id="261" r:id="R01267edc0c2e4f68"/>
    <p:sldId xmlns:r="http://schemas.openxmlformats.org/officeDocument/2006/relationships" id="262" r:id="Rf02252298129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9d896571049e9" /><Relationship Type="http://schemas.openxmlformats.org/officeDocument/2006/relationships/slide" Target="/ppt/slides/slide1.xml" Id="R85dc3ea573644b9c" /><Relationship Type="http://schemas.openxmlformats.org/officeDocument/2006/relationships/slide" Target="/ppt/slides/slide2.xml" Id="Recfd763cc0f34361" /><Relationship Type="http://schemas.openxmlformats.org/officeDocument/2006/relationships/slide" Target="/ppt/slides/slide3.xml" Id="Rd9d90cd6e8284899" /><Relationship Type="http://schemas.openxmlformats.org/officeDocument/2006/relationships/slide" Target="/ppt/slides/slide4.xml" Id="R6dd92a7161294c72" /><Relationship Type="http://schemas.openxmlformats.org/officeDocument/2006/relationships/slide" Target="/ppt/slides/slide5.xml" Id="R95b1d7ad37504aa0" /><Relationship Type="http://schemas.openxmlformats.org/officeDocument/2006/relationships/slide" Target="/ppt/slides/slide6.xml" Id="R01267edc0c2e4f68" /><Relationship Type="http://schemas.openxmlformats.org/officeDocument/2006/relationships/slide" Target="/ppt/slides/slide7.xml" Id="Rf02252298129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b9d8dc811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ab1226c54b45" /><Relationship Type="http://schemas.openxmlformats.org/officeDocument/2006/relationships/theme" Target="/ppt/slideMasters/theme/theme1.xml" Id="Rb6706ac5de49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cab1226c5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87cda959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f79963b2b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395dbb91e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6141794ef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40e515ee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fe1fbc964b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e2b7e902a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