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8c223c3cb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94eabe2bd44d1"/>
  </p:sldMasterIdLst>
  <p:sldIdLst>
    <p:sldId xmlns:r="http://schemas.openxmlformats.org/officeDocument/2006/relationships" id="256" r:id="Ra19903948a9e4e0b"/>
    <p:sldId xmlns:r="http://schemas.openxmlformats.org/officeDocument/2006/relationships" id="257" r:id="R354d46151e5d4ce3"/>
    <p:sldId xmlns:r="http://schemas.openxmlformats.org/officeDocument/2006/relationships" id="258" r:id="Rfbc0af9990eb42c7"/>
    <p:sldId xmlns:r="http://schemas.openxmlformats.org/officeDocument/2006/relationships" id="259" r:id="R2f9a3125078f4ace"/>
    <p:sldId xmlns:r="http://schemas.openxmlformats.org/officeDocument/2006/relationships" id="260" r:id="R3d4ba88f99694870"/>
    <p:sldId xmlns:r="http://schemas.openxmlformats.org/officeDocument/2006/relationships" id="261" r:id="R896c36701ab54170"/>
    <p:sldId xmlns:r="http://schemas.openxmlformats.org/officeDocument/2006/relationships" id="262" r:id="R2f141873588c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94eabe2bd44d1" /><Relationship Type="http://schemas.openxmlformats.org/officeDocument/2006/relationships/slide" Target="/ppt/slides/slide1.xml" Id="Ra19903948a9e4e0b" /><Relationship Type="http://schemas.openxmlformats.org/officeDocument/2006/relationships/slide" Target="/ppt/slides/slide2.xml" Id="R354d46151e5d4ce3" /><Relationship Type="http://schemas.openxmlformats.org/officeDocument/2006/relationships/slide" Target="/ppt/slides/slide3.xml" Id="Rfbc0af9990eb42c7" /><Relationship Type="http://schemas.openxmlformats.org/officeDocument/2006/relationships/slide" Target="/ppt/slides/slide4.xml" Id="R2f9a3125078f4ace" /><Relationship Type="http://schemas.openxmlformats.org/officeDocument/2006/relationships/slide" Target="/ppt/slides/slide5.xml" Id="R3d4ba88f99694870" /><Relationship Type="http://schemas.openxmlformats.org/officeDocument/2006/relationships/slide" Target="/ppt/slides/slide6.xml" Id="R896c36701ab54170" /><Relationship Type="http://schemas.openxmlformats.org/officeDocument/2006/relationships/slide" Target="/ppt/slides/slide7.xml" Id="R2f141873588c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c373511d5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718aee874e59" /><Relationship Type="http://schemas.openxmlformats.org/officeDocument/2006/relationships/theme" Target="/ppt/slideMasters/theme/theme1.xml" Id="R9f182b5ca490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0718aee87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03f8c272a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f6c9b96de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c09ef445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62491e7c4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20f3bfb34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c7b26af6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42130cdd4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