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08a21a03b148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c5734d7f6548a2"/>
  </p:sldMasterIdLst>
  <p:sldIdLst>
    <p:sldId xmlns:r="http://schemas.openxmlformats.org/officeDocument/2006/relationships" id="256" r:id="R41ea83659cd14abd"/>
    <p:sldId xmlns:r="http://schemas.openxmlformats.org/officeDocument/2006/relationships" id="257" r:id="R8c498513c21a4617"/>
    <p:sldId xmlns:r="http://schemas.openxmlformats.org/officeDocument/2006/relationships" id="258" r:id="Rc5042cb657a34130"/>
    <p:sldId xmlns:r="http://schemas.openxmlformats.org/officeDocument/2006/relationships" id="259" r:id="R5a5fa53b339b4c81"/>
    <p:sldId xmlns:r="http://schemas.openxmlformats.org/officeDocument/2006/relationships" id="260" r:id="Rb0c8d4e2e27e44ad"/>
    <p:sldId xmlns:r="http://schemas.openxmlformats.org/officeDocument/2006/relationships" id="261" r:id="R6abf409b474943bc"/>
    <p:sldId xmlns:r="http://schemas.openxmlformats.org/officeDocument/2006/relationships" id="262" r:id="R37e4699aaa1645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c5734d7f6548a2" /><Relationship Type="http://schemas.openxmlformats.org/officeDocument/2006/relationships/slide" Target="/ppt/slides/slide1.xml" Id="R41ea83659cd14abd" /><Relationship Type="http://schemas.openxmlformats.org/officeDocument/2006/relationships/slide" Target="/ppt/slides/slide2.xml" Id="R8c498513c21a4617" /><Relationship Type="http://schemas.openxmlformats.org/officeDocument/2006/relationships/slide" Target="/ppt/slides/slide3.xml" Id="Rc5042cb657a34130" /><Relationship Type="http://schemas.openxmlformats.org/officeDocument/2006/relationships/slide" Target="/ppt/slides/slide4.xml" Id="R5a5fa53b339b4c81" /><Relationship Type="http://schemas.openxmlformats.org/officeDocument/2006/relationships/slide" Target="/ppt/slides/slide5.xml" Id="Rb0c8d4e2e27e44ad" /><Relationship Type="http://schemas.openxmlformats.org/officeDocument/2006/relationships/slide" Target="/ppt/slides/slide6.xml" Id="R6abf409b474943bc" /><Relationship Type="http://schemas.openxmlformats.org/officeDocument/2006/relationships/slide" Target="/ppt/slides/slide7.xml" Id="R37e4699aaa1645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b4c0df596241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9e77685ea499a" /><Relationship Type="http://schemas.openxmlformats.org/officeDocument/2006/relationships/theme" Target="/ppt/slideMasters/theme/theme1.xml" Id="Ra7a02079f8dd44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19e77685ea49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3248b5b9241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9324f86054b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37b37a03c4f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a63f88fac49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2446f2ead41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fefafc25449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3729d7b03b44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VISION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VISION INVEST AS ble etablert [år] og holder til i Vartdal.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305 718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28 650 974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28 713 932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VARTDAL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VARTDAL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Myrevegen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6170 Vartdal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926 200 739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VISION INVEST AS</a:t>
            </a:r>
          </a:p>
        </p:txBody>
      </p:sp>
    </p:spTree>
  </p:cSld>
  <p:clrMapOvr>
    <a:masterClrMapping xmlns:a="http://schemas.openxmlformats.org/drawingml/2006/main"/>
  </p:clrMapOvr>
</p:sld>
</file>