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f0a82947ab4d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ec1ac809e0462a"/>
  </p:sldMasterIdLst>
  <p:sldIdLst>
    <p:sldId xmlns:r="http://schemas.openxmlformats.org/officeDocument/2006/relationships" id="256" r:id="Rb7bbae7953b04628"/>
    <p:sldId xmlns:r="http://schemas.openxmlformats.org/officeDocument/2006/relationships" id="257" r:id="R06126dd17fe74db0"/>
    <p:sldId xmlns:r="http://schemas.openxmlformats.org/officeDocument/2006/relationships" id="258" r:id="Re630d1b1701848b8"/>
    <p:sldId xmlns:r="http://schemas.openxmlformats.org/officeDocument/2006/relationships" id="259" r:id="R8b9d03f65d744e19"/>
    <p:sldId xmlns:r="http://schemas.openxmlformats.org/officeDocument/2006/relationships" id="260" r:id="R1817b7585804488f"/>
    <p:sldId xmlns:r="http://schemas.openxmlformats.org/officeDocument/2006/relationships" id="261" r:id="Rdc3e1226b6e049ac"/>
    <p:sldId xmlns:r="http://schemas.openxmlformats.org/officeDocument/2006/relationships" id="262" r:id="R1bbd4c3d47314a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ec1ac809e0462a" /><Relationship Type="http://schemas.openxmlformats.org/officeDocument/2006/relationships/slide" Target="/ppt/slides/slide1.xml" Id="Rb7bbae7953b04628" /><Relationship Type="http://schemas.openxmlformats.org/officeDocument/2006/relationships/slide" Target="/ppt/slides/slide2.xml" Id="R06126dd17fe74db0" /><Relationship Type="http://schemas.openxmlformats.org/officeDocument/2006/relationships/slide" Target="/ppt/slides/slide3.xml" Id="Re630d1b1701848b8" /><Relationship Type="http://schemas.openxmlformats.org/officeDocument/2006/relationships/slide" Target="/ppt/slides/slide4.xml" Id="R8b9d03f65d744e19" /><Relationship Type="http://schemas.openxmlformats.org/officeDocument/2006/relationships/slide" Target="/ppt/slides/slide5.xml" Id="R1817b7585804488f" /><Relationship Type="http://schemas.openxmlformats.org/officeDocument/2006/relationships/slide" Target="/ppt/slides/slide6.xml" Id="Rdc3e1226b6e049ac" /><Relationship Type="http://schemas.openxmlformats.org/officeDocument/2006/relationships/slide" Target="/ppt/slides/slide7.xml" Id="R1bbd4c3d47314a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6a3e5e991c47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ceeb58fde4923" /><Relationship Type="http://schemas.openxmlformats.org/officeDocument/2006/relationships/theme" Target="/ppt/slideMasters/theme/theme1.xml" Id="Rac1072fa2b7d4c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0ceeb58fde49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036dd757c4a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3d554d6e246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c9353cf1949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ef47dbdc142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055392f0f4c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8e33d88e447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2392ad4d84d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SUNDE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SUNDE REGNSKAP AS ble etablert [år] og holder til i Vegårshei.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14 817 252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1 998 837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1 583 618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2 637 259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6 465 458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SUNDE AS  –  90,1 %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SUNDFJELL AS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Molandsveien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926 195 581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REGNSKAP AS</a:t>
            </a:r>
          </a:p>
        </p:txBody>
      </p:sp>
    </p:spTree>
  </p:cSld>
  <p:clrMapOvr>
    <a:masterClrMapping xmlns:a="http://schemas.openxmlformats.org/drawingml/2006/main"/>
  </p:clrMapOvr>
</p:sld>
</file>