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4854a115f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0e4b7e80da4a4d"/>
  </p:sldMasterIdLst>
  <p:sldIdLst>
    <p:sldId xmlns:r="http://schemas.openxmlformats.org/officeDocument/2006/relationships" id="256" r:id="R2b71b569c571496a"/>
    <p:sldId xmlns:r="http://schemas.openxmlformats.org/officeDocument/2006/relationships" id="257" r:id="R9d556b34a3444501"/>
    <p:sldId xmlns:r="http://schemas.openxmlformats.org/officeDocument/2006/relationships" id="258" r:id="Rced92bfde0b943f6"/>
    <p:sldId xmlns:r="http://schemas.openxmlformats.org/officeDocument/2006/relationships" id="259" r:id="R226a9355f2504c00"/>
    <p:sldId xmlns:r="http://schemas.openxmlformats.org/officeDocument/2006/relationships" id="260" r:id="R26ffd5c4287243c1"/>
    <p:sldId xmlns:r="http://schemas.openxmlformats.org/officeDocument/2006/relationships" id="261" r:id="R012d42297a7c41ee"/>
    <p:sldId xmlns:r="http://schemas.openxmlformats.org/officeDocument/2006/relationships" id="262" r:id="Rfa0cf8cbadcc42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0e4b7e80da4a4d" /><Relationship Type="http://schemas.openxmlformats.org/officeDocument/2006/relationships/slide" Target="/ppt/slides/slide1.xml" Id="R2b71b569c571496a" /><Relationship Type="http://schemas.openxmlformats.org/officeDocument/2006/relationships/slide" Target="/ppt/slides/slide2.xml" Id="R9d556b34a3444501" /><Relationship Type="http://schemas.openxmlformats.org/officeDocument/2006/relationships/slide" Target="/ppt/slides/slide3.xml" Id="Rced92bfde0b943f6" /><Relationship Type="http://schemas.openxmlformats.org/officeDocument/2006/relationships/slide" Target="/ppt/slides/slide4.xml" Id="R226a9355f2504c00" /><Relationship Type="http://schemas.openxmlformats.org/officeDocument/2006/relationships/slide" Target="/ppt/slides/slide5.xml" Id="R26ffd5c4287243c1" /><Relationship Type="http://schemas.openxmlformats.org/officeDocument/2006/relationships/slide" Target="/ppt/slides/slide6.xml" Id="R012d42297a7c41ee" /><Relationship Type="http://schemas.openxmlformats.org/officeDocument/2006/relationships/slide" Target="/ppt/slides/slide7.xml" Id="Rfa0cf8cbadcc42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120a3e32641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f5275c05343a0" /><Relationship Type="http://schemas.openxmlformats.org/officeDocument/2006/relationships/theme" Target="/ppt/slideMasters/theme/theme1.xml" Id="R98247b6e9c7d4e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cf5275c053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70471c172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e865155d245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a9e2e89d243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56e5ad804d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9cf8af1f47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bec3a9ac4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4bfe8c19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MOONAGE DAYDREAM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MOONAGE DAYDREAM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391 618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558 634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BERNTZEN SVEIN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926 189 697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MOONAGE DAYDREAM AS</a:t>
            </a:r>
          </a:p>
        </p:txBody>
      </p:sp>
    </p:spTree>
  </p:cSld>
  <p:clrMapOvr>
    <a:masterClrMapping xmlns:a="http://schemas.openxmlformats.org/drawingml/2006/main"/>
  </p:clrMapOvr>
</p:sld>
</file>