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361e0fea7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22a5bd38945b6"/>
  </p:sldMasterIdLst>
  <p:sldIdLst>
    <p:sldId xmlns:r="http://schemas.openxmlformats.org/officeDocument/2006/relationships" id="256" r:id="Re094571b28b54b0f"/>
    <p:sldId xmlns:r="http://schemas.openxmlformats.org/officeDocument/2006/relationships" id="257" r:id="Rf42d0f519ed04b64"/>
    <p:sldId xmlns:r="http://schemas.openxmlformats.org/officeDocument/2006/relationships" id="258" r:id="Rb674d1b864674410"/>
    <p:sldId xmlns:r="http://schemas.openxmlformats.org/officeDocument/2006/relationships" id="259" r:id="R66832fc6ba7d4ce6"/>
    <p:sldId xmlns:r="http://schemas.openxmlformats.org/officeDocument/2006/relationships" id="260" r:id="R95b283bbc8c04930"/>
    <p:sldId xmlns:r="http://schemas.openxmlformats.org/officeDocument/2006/relationships" id="261" r:id="R55ddd4292f3d4c2f"/>
    <p:sldId xmlns:r="http://schemas.openxmlformats.org/officeDocument/2006/relationships" id="262" r:id="Rf89705da3170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22a5bd38945b6" /><Relationship Type="http://schemas.openxmlformats.org/officeDocument/2006/relationships/slide" Target="/ppt/slides/slide1.xml" Id="Re094571b28b54b0f" /><Relationship Type="http://schemas.openxmlformats.org/officeDocument/2006/relationships/slide" Target="/ppt/slides/slide2.xml" Id="Rf42d0f519ed04b64" /><Relationship Type="http://schemas.openxmlformats.org/officeDocument/2006/relationships/slide" Target="/ppt/slides/slide3.xml" Id="Rb674d1b864674410" /><Relationship Type="http://schemas.openxmlformats.org/officeDocument/2006/relationships/slide" Target="/ppt/slides/slide4.xml" Id="R66832fc6ba7d4ce6" /><Relationship Type="http://schemas.openxmlformats.org/officeDocument/2006/relationships/slide" Target="/ppt/slides/slide5.xml" Id="R95b283bbc8c04930" /><Relationship Type="http://schemas.openxmlformats.org/officeDocument/2006/relationships/slide" Target="/ppt/slides/slide6.xml" Id="R55ddd4292f3d4c2f" /><Relationship Type="http://schemas.openxmlformats.org/officeDocument/2006/relationships/slide" Target="/ppt/slides/slide7.xml" Id="Rf89705da3170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4dbc7d7ad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73ece9c8403c" /><Relationship Type="http://schemas.openxmlformats.org/officeDocument/2006/relationships/theme" Target="/ppt/slideMasters/theme/theme1.xml" Id="R177027fde7f5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673ece9c8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764a31ba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f2e0913d7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39c0d4f8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edd140e2d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8a1b1d9e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59b372cb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e8f7ef52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ADVISOR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ADVISOR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