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78603281347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bd7ba26868467c"/>
  </p:sldMasterIdLst>
  <p:sldIdLst>
    <p:sldId xmlns:r="http://schemas.openxmlformats.org/officeDocument/2006/relationships" id="256" r:id="R1c9dabbe2b874a9b"/>
    <p:sldId xmlns:r="http://schemas.openxmlformats.org/officeDocument/2006/relationships" id="257" r:id="Re4e33ad3e2744f32"/>
    <p:sldId xmlns:r="http://schemas.openxmlformats.org/officeDocument/2006/relationships" id="258" r:id="R111e38a6a4ad4f65"/>
    <p:sldId xmlns:r="http://schemas.openxmlformats.org/officeDocument/2006/relationships" id="259" r:id="R96ae5ba91a3c4e61"/>
    <p:sldId xmlns:r="http://schemas.openxmlformats.org/officeDocument/2006/relationships" id="260" r:id="Ra516d6357bf542ab"/>
    <p:sldId xmlns:r="http://schemas.openxmlformats.org/officeDocument/2006/relationships" id="261" r:id="R5d37ceb3660d40c3"/>
    <p:sldId xmlns:r="http://schemas.openxmlformats.org/officeDocument/2006/relationships" id="262" r:id="R1046a0f9b556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d7ba26868467c" /><Relationship Type="http://schemas.openxmlformats.org/officeDocument/2006/relationships/slide" Target="/ppt/slides/slide1.xml" Id="R1c9dabbe2b874a9b" /><Relationship Type="http://schemas.openxmlformats.org/officeDocument/2006/relationships/slide" Target="/ppt/slides/slide2.xml" Id="Re4e33ad3e2744f32" /><Relationship Type="http://schemas.openxmlformats.org/officeDocument/2006/relationships/slide" Target="/ppt/slides/slide3.xml" Id="R111e38a6a4ad4f65" /><Relationship Type="http://schemas.openxmlformats.org/officeDocument/2006/relationships/slide" Target="/ppt/slides/slide4.xml" Id="R96ae5ba91a3c4e61" /><Relationship Type="http://schemas.openxmlformats.org/officeDocument/2006/relationships/slide" Target="/ppt/slides/slide5.xml" Id="Ra516d6357bf542ab" /><Relationship Type="http://schemas.openxmlformats.org/officeDocument/2006/relationships/slide" Target="/ppt/slides/slide6.xml" Id="R5d37ceb3660d40c3" /><Relationship Type="http://schemas.openxmlformats.org/officeDocument/2006/relationships/slide" Target="/ppt/slides/slide7.xml" Id="R1046a0f9b556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60be9195c4d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26f0972ee4b79" /><Relationship Type="http://schemas.openxmlformats.org/officeDocument/2006/relationships/theme" Target="/ppt/slideMasters/theme/theme1.xml" Id="R37c93e1fc553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a26f0972ee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c750a556d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b89520f5640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6cdca4b8e42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94def6332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558b612f248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d89967cb749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7ba673a9949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HESTEHAVEN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77 729 254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77 797 200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MAUD C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