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060695773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e5e14b6784225"/>
  </p:sldMasterIdLst>
  <p:sldIdLst>
    <p:sldId xmlns:r="http://schemas.openxmlformats.org/officeDocument/2006/relationships" id="256" r:id="R59b1333e43c142bd"/>
    <p:sldId xmlns:r="http://schemas.openxmlformats.org/officeDocument/2006/relationships" id="257" r:id="R643ab012cb734614"/>
    <p:sldId xmlns:r="http://schemas.openxmlformats.org/officeDocument/2006/relationships" id="258" r:id="R17f763c66b6b4170"/>
    <p:sldId xmlns:r="http://schemas.openxmlformats.org/officeDocument/2006/relationships" id="259" r:id="Rd8dcbc7f8218439b"/>
    <p:sldId xmlns:r="http://schemas.openxmlformats.org/officeDocument/2006/relationships" id="260" r:id="Rd512448fd46442b4"/>
    <p:sldId xmlns:r="http://schemas.openxmlformats.org/officeDocument/2006/relationships" id="261" r:id="Rc1cef5c290fd45ee"/>
    <p:sldId xmlns:r="http://schemas.openxmlformats.org/officeDocument/2006/relationships" id="262" r:id="R456120272ecd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e5e14b6784225" /><Relationship Type="http://schemas.openxmlformats.org/officeDocument/2006/relationships/slide" Target="/ppt/slides/slide1.xml" Id="R59b1333e43c142bd" /><Relationship Type="http://schemas.openxmlformats.org/officeDocument/2006/relationships/slide" Target="/ppt/slides/slide2.xml" Id="R643ab012cb734614" /><Relationship Type="http://schemas.openxmlformats.org/officeDocument/2006/relationships/slide" Target="/ppt/slides/slide3.xml" Id="R17f763c66b6b4170" /><Relationship Type="http://schemas.openxmlformats.org/officeDocument/2006/relationships/slide" Target="/ppt/slides/slide4.xml" Id="Rd8dcbc7f8218439b" /><Relationship Type="http://schemas.openxmlformats.org/officeDocument/2006/relationships/slide" Target="/ppt/slides/slide5.xml" Id="Rd512448fd46442b4" /><Relationship Type="http://schemas.openxmlformats.org/officeDocument/2006/relationships/slide" Target="/ppt/slides/slide6.xml" Id="Rc1cef5c290fd45ee" /><Relationship Type="http://schemas.openxmlformats.org/officeDocument/2006/relationships/slide" Target="/ppt/slides/slide7.xml" Id="R456120272ecd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511418a8b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c628586ad40d7" /><Relationship Type="http://schemas.openxmlformats.org/officeDocument/2006/relationships/theme" Target="/ppt/slideMasters/theme/theme1.xml" Id="Rbedc8be15caa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c628586ad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0c6770e9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2ad3353dc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0b2c0f7a6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e64aa9f4e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deb52f35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0ce35430f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26d08899b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72BRENNA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 Oppegaards vei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