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0124ff500243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63bf654cb04f95"/>
  </p:sldMasterIdLst>
  <p:sldIdLst>
    <p:sldId xmlns:r="http://schemas.openxmlformats.org/officeDocument/2006/relationships" id="256" r:id="Rb588538bb7ce42af"/>
    <p:sldId xmlns:r="http://schemas.openxmlformats.org/officeDocument/2006/relationships" id="257" r:id="R2c25babc11d34e18"/>
    <p:sldId xmlns:r="http://schemas.openxmlformats.org/officeDocument/2006/relationships" id="258" r:id="R6bf75f7e89f24eb8"/>
    <p:sldId xmlns:r="http://schemas.openxmlformats.org/officeDocument/2006/relationships" id="259" r:id="R86b0c644264b46ae"/>
    <p:sldId xmlns:r="http://schemas.openxmlformats.org/officeDocument/2006/relationships" id="260" r:id="R3777d09e99234a42"/>
    <p:sldId xmlns:r="http://schemas.openxmlformats.org/officeDocument/2006/relationships" id="261" r:id="R920d6ea1d47946cf"/>
    <p:sldId xmlns:r="http://schemas.openxmlformats.org/officeDocument/2006/relationships" id="262" r:id="R0ff89532c90b4a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63bf654cb04f95" /><Relationship Type="http://schemas.openxmlformats.org/officeDocument/2006/relationships/slide" Target="/ppt/slides/slide1.xml" Id="Rb588538bb7ce42af" /><Relationship Type="http://schemas.openxmlformats.org/officeDocument/2006/relationships/slide" Target="/ppt/slides/slide2.xml" Id="R2c25babc11d34e18" /><Relationship Type="http://schemas.openxmlformats.org/officeDocument/2006/relationships/slide" Target="/ppt/slides/slide3.xml" Id="R6bf75f7e89f24eb8" /><Relationship Type="http://schemas.openxmlformats.org/officeDocument/2006/relationships/slide" Target="/ppt/slides/slide4.xml" Id="R86b0c644264b46ae" /><Relationship Type="http://schemas.openxmlformats.org/officeDocument/2006/relationships/slide" Target="/ppt/slides/slide5.xml" Id="R3777d09e99234a42" /><Relationship Type="http://schemas.openxmlformats.org/officeDocument/2006/relationships/slide" Target="/ppt/slides/slide6.xml" Id="R920d6ea1d47946cf" /><Relationship Type="http://schemas.openxmlformats.org/officeDocument/2006/relationships/slide" Target="/ppt/slides/slide7.xml" Id="R0ff89532c90b4a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cdb780445a48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af961980d4300" /><Relationship Type="http://schemas.openxmlformats.org/officeDocument/2006/relationships/theme" Target="/ppt/slideMasters/theme/theme1.xml" Id="R696425bbad304c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eaf961980d43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67f21ac254e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bb98cfef546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e9a6e447349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6ac8e3a1241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a8c41c99249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2b003f33446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fa26d548d44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UFS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UFS INVEST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362 702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HAUGANE BJØRNAR UFS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Nordbøbergja 198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926 060 414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