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557b895e854e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119c0632ba4206"/>
  </p:sldMasterIdLst>
  <p:sldIdLst>
    <p:sldId xmlns:r="http://schemas.openxmlformats.org/officeDocument/2006/relationships" id="256" r:id="Raa6307356fa347ed"/>
    <p:sldId xmlns:r="http://schemas.openxmlformats.org/officeDocument/2006/relationships" id="257" r:id="Rb6cc0923b6e84e42"/>
    <p:sldId xmlns:r="http://schemas.openxmlformats.org/officeDocument/2006/relationships" id="258" r:id="R0cb3bc8b399548ab"/>
    <p:sldId xmlns:r="http://schemas.openxmlformats.org/officeDocument/2006/relationships" id="259" r:id="R00c6e5f3ccd84052"/>
    <p:sldId xmlns:r="http://schemas.openxmlformats.org/officeDocument/2006/relationships" id="260" r:id="Rf10d76a9de744be7"/>
    <p:sldId xmlns:r="http://schemas.openxmlformats.org/officeDocument/2006/relationships" id="261" r:id="Rde22f222397742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119c0632ba4206" /><Relationship Type="http://schemas.openxmlformats.org/officeDocument/2006/relationships/slide" Target="/ppt/slides/slide1.xml" Id="Raa6307356fa347ed" /><Relationship Type="http://schemas.openxmlformats.org/officeDocument/2006/relationships/slide" Target="/ppt/slides/slide2.xml" Id="Rb6cc0923b6e84e42" /><Relationship Type="http://schemas.openxmlformats.org/officeDocument/2006/relationships/slide" Target="/ppt/slides/slide3.xml" Id="R0cb3bc8b399548ab" /><Relationship Type="http://schemas.openxmlformats.org/officeDocument/2006/relationships/slide" Target="/ppt/slides/slide4.xml" Id="R00c6e5f3ccd84052" /><Relationship Type="http://schemas.openxmlformats.org/officeDocument/2006/relationships/slide" Target="/ppt/slides/slide5.xml" Id="Rf10d76a9de744be7" /><Relationship Type="http://schemas.openxmlformats.org/officeDocument/2006/relationships/slide" Target="/ppt/slides/slide6.xml" Id="Rde22f222397742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3b72abefa34f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067ad756f4b4f" /><Relationship Type="http://schemas.openxmlformats.org/officeDocument/2006/relationships/theme" Target="/ppt/slideMasters/theme/theme1.xml" Id="Re2d34f73dfcf49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7067ad756f4b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1724369b2c4c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c534ff7bf41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e58f4496ce4b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343ffed2449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8b121ccb54a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18304d0fd44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UFS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UFS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UFS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UFS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UFS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UFS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Nordbøbergja 198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3803 Bø I Telemark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926 060 414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UFS INVEST AS</a:t>
            </a:r>
          </a:p>
        </p:txBody>
      </p:sp>
    </p:spTree>
  </p:cSld>
  <p:clrMapOvr>
    <a:masterClrMapping xmlns:a="http://schemas.openxmlformats.org/drawingml/2006/main"/>
  </p:clrMapOvr>
</p:sld>
</file>