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c88fe3878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5390250224dfc"/>
  </p:sldMasterIdLst>
  <p:sldIdLst>
    <p:sldId xmlns:r="http://schemas.openxmlformats.org/officeDocument/2006/relationships" id="256" r:id="Rac96bdb04d0f4c23"/>
    <p:sldId xmlns:r="http://schemas.openxmlformats.org/officeDocument/2006/relationships" id="257" r:id="Rdc08121489d1434e"/>
    <p:sldId xmlns:r="http://schemas.openxmlformats.org/officeDocument/2006/relationships" id="258" r:id="Ra29e003323ae4666"/>
    <p:sldId xmlns:r="http://schemas.openxmlformats.org/officeDocument/2006/relationships" id="259" r:id="R7516b252b81f4fed"/>
    <p:sldId xmlns:r="http://schemas.openxmlformats.org/officeDocument/2006/relationships" id="260" r:id="Rfe055e063c0a4848"/>
    <p:sldId xmlns:r="http://schemas.openxmlformats.org/officeDocument/2006/relationships" id="261" r:id="R88210102e40544a8"/>
    <p:sldId xmlns:r="http://schemas.openxmlformats.org/officeDocument/2006/relationships" id="262" r:id="R443694e19df7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5390250224dfc" /><Relationship Type="http://schemas.openxmlformats.org/officeDocument/2006/relationships/slide" Target="/ppt/slides/slide1.xml" Id="Rac96bdb04d0f4c23" /><Relationship Type="http://schemas.openxmlformats.org/officeDocument/2006/relationships/slide" Target="/ppt/slides/slide2.xml" Id="Rdc08121489d1434e" /><Relationship Type="http://schemas.openxmlformats.org/officeDocument/2006/relationships/slide" Target="/ppt/slides/slide3.xml" Id="Ra29e003323ae4666" /><Relationship Type="http://schemas.openxmlformats.org/officeDocument/2006/relationships/slide" Target="/ppt/slides/slide4.xml" Id="R7516b252b81f4fed" /><Relationship Type="http://schemas.openxmlformats.org/officeDocument/2006/relationships/slide" Target="/ppt/slides/slide5.xml" Id="Rfe055e063c0a4848" /><Relationship Type="http://schemas.openxmlformats.org/officeDocument/2006/relationships/slide" Target="/ppt/slides/slide6.xml" Id="R88210102e40544a8" /><Relationship Type="http://schemas.openxmlformats.org/officeDocument/2006/relationships/slide" Target="/ppt/slides/slide7.xml" Id="R443694e19df7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992431d39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a424a07524bb5" /><Relationship Type="http://schemas.openxmlformats.org/officeDocument/2006/relationships/theme" Target="/ppt/slideMasters/theme/theme1.xml" Id="R459ee746fe32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a424a0752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b86a276d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ab31a911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d3d6fed7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67d2779e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65b2b3db2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fe1549db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0e5cfc42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