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78442c93e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4c63b7e194e1f"/>
  </p:sldMasterIdLst>
  <p:sldIdLst>
    <p:sldId xmlns:r="http://schemas.openxmlformats.org/officeDocument/2006/relationships" id="256" r:id="Rd5cca51573f44efd"/>
    <p:sldId xmlns:r="http://schemas.openxmlformats.org/officeDocument/2006/relationships" id="257" r:id="R096f55a2c4c04af7"/>
    <p:sldId xmlns:r="http://schemas.openxmlformats.org/officeDocument/2006/relationships" id="258" r:id="R09ff2e6a6e07446d"/>
    <p:sldId xmlns:r="http://schemas.openxmlformats.org/officeDocument/2006/relationships" id="259" r:id="Ra7b1c2e2c5654004"/>
    <p:sldId xmlns:r="http://schemas.openxmlformats.org/officeDocument/2006/relationships" id="260" r:id="R6179fb66834641cb"/>
    <p:sldId xmlns:r="http://schemas.openxmlformats.org/officeDocument/2006/relationships" id="261" r:id="Rfb6f3dbeefdb4dfe"/>
    <p:sldId xmlns:r="http://schemas.openxmlformats.org/officeDocument/2006/relationships" id="262" r:id="R8fa7cf728aee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4c63b7e194e1f" /><Relationship Type="http://schemas.openxmlformats.org/officeDocument/2006/relationships/slide" Target="/ppt/slides/slide1.xml" Id="Rd5cca51573f44efd" /><Relationship Type="http://schemas.openxmlformats.org/officeDocument/2006/relationships/slide" Target="/ppt/slides/slide2.xml" Id="R096f55a2c4c04af7" /><Relationship Type="http://schemas.openxmlformats.org/officeDocument/2006/relationships/slide" Target="/ppt/slides/slide3.xml" Id="R09ff2e6a6e07446d" /><Relationship Type="http://schemas.openxmlformats.org/officeDocument/2006/relationships/slide" Target="/ppt/slides/slide4.xml" Id="Ra7b1c2e2c5654004" /><Relationship Type="http://schemas.openxmlformats.org/officeDocument/2006/relationships/slide" Target="/ppt/slides/slide5.xml" Id="R6179fb66834641cb" /><Relationship Type="http://schemas.openxmlformats.org/officeDocument/2006/relationships/slide" Target="/ppt/slides/slide6.xml" Id="Rfb6f3dbeefdb4dfe" /><Relationship Type="http://schemas.openxmlformats.org/officeDocument/2006/relationships/slide" Target="/ppt/slides/slide7.xml" Id="R8fa7cf728aee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32211f0d6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736fbc7d649d4" /><Relationship Type="http://schemas.openxmlformats.org/officeDocument/2006/relationships/theme" Target="/ppt/slideMasters/theme/theme1.xml" Id="Rfe5cf3264d2c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736fbc7d6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fa1cfbb0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d3a2626b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b1b01fd0e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938832cc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e979004b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e11e8c43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ca48deec6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