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542812f17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0730c38674dd0"/>
  </p:sldMasterIdLst>
  <p:sldIdLst>
    <p:sldId xmlns:r="http://schemas.openxmlformats.org/officeDocument/2006/relationships" id="256" r:id="R5dcb3ce10719475a"/>
    <p:sldId xmlns:r="http://schemas.openxmlformats.org/officeDocument/2006/relationships" id="257" r:id="Ra42c89a0e92140ec"/>
    <p:sldId xmlns:r="http://schemas.openxmlformats.org/officeDocument/2006/relationships" id="258" r:id="R7e75d40a21794167"/>
    <p:sldId xmlns:r="http://schemas.openxmlformats.org/officeDocument/2006/relationships" id="259" r:id="Rf229e437d7da4105"/>
    <p:sldId xmlns:r="http://schemas.openxmlformats.org/officeDocument/2006/relationships" id="260" r:id="R2336a745777b467b"/>
    <p:sldId xmlns:r="http://schemas.openxmlformats.org/officeDocument/2006/relationships" id="261" r:id="R7e7f3d2741d14acd"/>
    <p:sldId xmlns:r="http://schemas.openxmlformats.org/officeDocument/2006/relationships" id="262" r:id="Reb56b1933b2e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0730c38674dd0" /><Relationship Type="http://schemas.openxmlformats.org/officeDocument/2006/relationships/slide" Target="/ppt/slides/slide1.xml" Id="R5dcb3ce10719475a" /><Relationship Type="http://schemas.openxmlformats.org/officeDocument/2006/relationships/slide" Target="/ppt/slides/slide2.xml" Id="Ra42c89a0e92140ec" /><Relationship Type="http://schemas.openxmlformats.org/officeDocument/2006/relationships/slide" Target="/ppt/slides/slide3.xml" Id="R7e75d40a21794167" /><Relationship Type="http://schemas.openxmlformats.org/officeDocument/2006/relationships/slide" Target="/ppt/slides/slide4.xml" Id="Rf229e437d7da4105" /><Relationship Type="http://schemas.openxmlformats.org/officeDocument/2006/relationships/slide" Target="/ppt/slides/slide5.xml" Id="R2336a745777b467b" /><Relationship Type="http://schemas.openxmlformats.org/officeDocument/2006/relationships/slide" Target="/ppt/slides/slide6.xml" Id="R7e7f3d2741d14acd" /><Relationship Type="http://schemas.openxmlformats.org/officeDocument/2006/relationships/slide" Target="/ppt/slides/slide7.xml" Id="Reb56b1933b2e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b96d9d190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331c11904f57" /><Relationship Type="http://schemas.openxmlformats.org/officeDocument/2006/relationships/theme" Target="/ppt/slideMasters/theme/theme1.xml" Id="R3db996c6be45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6331c1190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5114119c74a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213e9a71d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fead36e42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80c429ee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fb515360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0ff39980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731253c1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ACCOUNTING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9 193 309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