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5ec5237a9f4e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9a3b52c9214b7b"/>
  </p:sldMasterIdLst>
  <p:sldIdLst>
    <p:sldId xmlns:r="http://schemas.openxmlformats.org/officeDocument/2006/relationships" id="256" r:id="R51ce9989ed984ab1"/>
    <p:sldId xmlns:r="http://schemas.openxmlformats.org/officeDocument/2006/relationships" id="257" r:id="R22eeaf230a1b40b7"/>
    <p:sldId xmlns:r="http://schemas.openxmlformats.org/officeDocument/2006/relationships" id="258" r:id="R2a97a02c39304c91"/>
    <p:sldId xmlns:r="http://schemas.openxmlformats.org/officeDocument/2006/relationships" id="259" r:id="R91682fe177c94086"/>
    <p:sldId xmlns:r="http://schemas.openxmlformats.org/officeDocument/2006/relationships" id="260" r:id="R4a08cffc248e4279"/>
    <p:sldId xmlns:r="http://schemas.openxmlformats.org/officeDocument/2006/relationships" id="261" r:id="R0eaebcef7b8042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a3b52c9214b7b" /><Relationship Type="http://schemas.openxmlformats.org/officeDocument/2006/relationships/slide" Target="/ppt/slides/slide1.xml" Id="R51ce9989ed984ab1" /><Relationship Type="http://schemas.openxmlformats.org/officeDocument/2006/relationships/slide" Target="/ppt/slides/slide2.xml" Id="R22eeaf230a1b40b7" /><Relationship Type="http://schemas.openxmlformats.org/officeDocument/2006/relationships/slide" Target="/ppt/slides/slide3.xml" Id="R2a97a02c39304c91" /><Relationship Type="http://schemas.openxmlformats.org/officeDocument/2006/relationships/slide" Target="/ppt/slides/slide4.xml" Id="R91682fe177c94086" /><Relationship Type="http://schemas.openxmlformats.org/officeDocument/2006/relationships/slide" Target="/ppt/slides/slide5.xml" Id="R4a08cffc248e4279" /><Relationship Type="http://schemas.openxmlformats.org/officeDocument/2006/relationships/slide" Target="/ppt/slides/slide6.xml" Id="R0eaebcef7b8042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6e98668354d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b378a94144b32" /><Relationship Type="http://schemas.openxmlformats.org/officeDocument/2006/relationships/theme" Target="/ppt/slideMasters/theme/theme1.xml" Id="Rdf45677d14e749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3b378a94144b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3772ad1814a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7629322684a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aa0f6e1494c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927789db148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e55c837094b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e9768ed8d47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ACCOUNTING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926 033 263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