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e69eb6b53e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4b9aa1cdca4d48"/>
  </p:sldMasterIdLst>
  <p:sldIdLst>
    <p:sldId xmlns:r="http://schemas.openxmlformats.org/officeDocument/2006/relationships" id="256" r:id="R34c6730d6d724d18"/>
    <p:sldId xmlns:r="http://schemas.openxmlformats.org/officeDocument/2006/relationships" id="257" r:id="R0623919ab24f4d19"/>
    <p:sldId xmlns:r="http://schemas.openxmlformats.org/officeDocument/2006/relationships" id="258" r:id="R549622f47fba4814"/>
    <p:sldId xmlns:r="http://schemas.openxmlformats.org/officeDocument/2006/relationships" id="259" r:id="Re1b28a819e124129"/>
    <p:sldId xmlns:r="http://schemas.openxmlformats.org/officeDocument/2006/relationships" id="260" r:id="R72db9aa3bc3f4f7a"/>
    <p:sldId xmlns:r="http://schemas.openxmlformats.org/officeDocument/2006/relationships" id="261" r:id="Rf28c80747f984eff"/>
    <p:sldId xmlns:r="http://schemas.openxmlformats.org/officeDocument/2006/relationships" id="262" r:id="Rbf71da6ea9ed4d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b9aa1cdca4d48" /><Relationship Type="http://schemas.openxmlformats.org/officeDocument/2006/relationships/slide" Target="/ppt/slides/slide1.xml" Id="R34c6730d6d724d18" /><Relationship Type="http://schemas.openxmlformats.org/officeDocument/2006/relationships/slide" Target="/ppt/slides/slide2.xml" Id="R0623919ab24f4d19" /><Relationship Type="http://schemas.openxmlformats.org/officeDocument/2006/relationships/slide" Target="/ppt/slides/slide3.xml" Id="R549622f47fba4814" /><Relationship Type="http://schemas.openxmlformats.org/officeDocument/2006/relationships/slide" Target="/ppt/slides/slide4.xml" Id="Re1b28a819e124129" /><Relationship Type="http://schemas.openxmlformats.org/officeDocument/2006/relationships/slide" Target="/ppt/slides/slide5.xml" Id="R72db9aa3bc3f4f7a" /><Relationship Type="http://schemas.openxmlformats.org/officeDocument/2006/relationships/slide" Target="/ppt/slides/slide6.xml" Id="Rf28c80747f984eff" /><Relationship Type="http://schemas.openxmlformats.org/officeDocument/2006/relationships/slide" Target="/ppt/slides/slide7.xml" Id="Rbf71da6ea9ed4d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9ec6dd07c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bd145a9aa4f68" /><Relationship Type="http://schemas.openxmlformats.org/officeDocument/2006/relationships/theme" Target="/ppt/slideMasters/theme/theme1.xml" Id="R7d44ae479d1549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bd145a9aa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05f3339e2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1c8bba8d64d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8b7ce0f15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176f0eece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9c82d45034b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5ff6054c448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949ed7f934b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FJELLSEN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7 151 973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10 263 303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THOMAS KILDAHL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Kildahl Fjeld, Hellinga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1518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926 018 876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