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f643c02bbe40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a16cdc71c54dd4"/>
  </p:sldMasterIdLst>
  <p:sldIdLst>
    <p:sldId xmlns:r="http://schemas.openxmlformats.org/officeDocument/2006/relationships" id="256" r:id="R01051faa246c447e"/>
    <p:sldId xmlns:r="http://schemas.openxmlformats.org/officeDocument/2006/relationships" id="257" r:id="Rda7336e9913c4b68"/>
    <p:sldId xmlns:r="http://schemas.openxmlformats.org/officeDocument/2006/relationships" id="258" r:id="Rb7ebf7b8a4444e5a"/>
    <p:sldId xmlns:r="http://schemas.openxmlformats.org/officeDocument/2006/relationships" id="259" r:id="R8976632c7e2d4f74"/>
    <p:sldId xmlns:r="http://schemas.openxmlformats.org/officeDocument/2006/relationships" id="260" r:id="Rf256c771e42d4cc4"/>
    <p:sldId xmlns:r="http://schemas.openxmlformats.org/officeDocument/2006/relationships" id="261" r:id="R130207f1684a4d73"/>
    <p:sldId xmlns:r="http://schemas.openxmlformats.org/officeDocument/2006/relationships" id="262" r:id="R10546ce6972446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a16cdc71c54dd4" /><Relationship Type="http://schemas.openxmlformats.org/officeDocument/2006/relationships/slide" Target="/ppt/slides/slide1.xml" Id="R01051faa246c447e" /><Relationship Type="http://schemas.openxmlformats.org/officeDocument/2006/relationships/slide" Target="/ppt/slides/slide2.xml" Id="Rda7336e9913c4b68" /><Relationship Type="http://schemas.openxmlformats.org/officeDocument/2006/relationships/slide" Target="/ppt/slides/slide3.xml" Id="Rb7ebf7b8a4444e5a" /><Relationship Type="http://schemas.openxmlformats.org/officeDocument/2006/relationships/slide" Target="/ppt/slides/slide4.xml" Id="R8976632c7e2d4f74" /><Relationship Type="http://schemas.openxmlformats.org/officeDocument/2006/relationships/slide" Target="/ppt/slides/slide5.xml" Id="Rf256c771e42d4cc4" /><Relationship Type="http://schemas.openxmlformats.org/officeDocument/2006/relationships/slide" Target="/ppt/slides/slide6.xml" Id="R130207f1684a4d73" /><Relationship Type="http://schemas.openxmlformats.org/officeDocument/2006/relationships/slide" Target="/ppt/slides/slide7.xml" Id="R10546ce6972446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3ed4cb650d4e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f5d74e4564e2d" /><Relationship Type="http://schemas.openxmlformats.org/officeDocument/2006/relationships/theme" Target="/ppt/slideMasters/theme/theme1.xml" Id="Rdc57ac4aa40940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3f5d74e4564e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3d457afb540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19a92f68f43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b72a3e80f40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15008a9fc45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fd4b0b41049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bd5a121c847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7c225110e4f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SABAK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SABAK AS ble etablert [år] og holder til i Øystese.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1 751 573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14 965 509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17 530 261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LAUPSA BJØRN CH STANDAL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Hardangerfjordvegen 634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5610 Øystese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926 018 531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