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182bcfda9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e6ca611ad45b0"/>
  </p:sldMasterIdLst>
  <p:sldIdLst>
    <p:sldId xmlns:r="http://schemas.openxmlformats.org/officeDocument/2006/relationships" id="256" r:id="Rf837dccf37da432b"/>
    <p:sldId xmlns:r="http://schemas.openxmlformats.org/officeDocument/2006/relationships" id="257" r:id="R36f176d775d746de"/>
    <p:sldId xmlns:r="http://schemas.openxmlformats.org/officeDocument/2006/relationships" id="258" r:id="Rfea13a35ba174d19"/>
    <p:sldId xmlns:r="http://schemas.openxmlformats.org/officeDocument/2006/relationships" id="259" r:id="R87c0bd54289e4a88"/>
    <p:sldId xmlns:r="http://schemas.openxmlformats.org/officeDocument/2006/relationships" id="260" r:id="Rf47e614516834c73"/>
    <p:sldId xmlns:r="http://schemas.openxmlformats.org/officeDocument/2006/relationships" id="261" r:id="R8bbcdd55d1594785"/>
    <p:sldId xmlns:r="http://schemas.openxmlformats.org/officeDocument/2006/relationships" id="262" r:id="Rc40bb69efe15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e6ca611ad45b0" /><Relationship Type="http://schemas.openxmlformats.org/officeDocument/2006/relationships/slide" Target="/ppt/slides/slide1.xml" Id="Rf837dccf37da432b" /><Relationship Type="http://schemas.openxmlformats.org/officeDocument/2006/relationships/slide" Target="/ppt/slides/slide2.xml" Id="R36f176d775d746de" /><Relationship Type="http://schemas.openxmlformats.org/officeDocument/2006/relationships/slide" Target="/ppt/slides/slide3.xml" Id="Rfea13a35ba174d19" /><Relationship Type="http://schemas.openxmlformats.org/officeDocument/2006/relationships/slide" Target="/ppt/slides/slide4.xml" Id="R87c0bd54289e4a88" /><Relationship Type="http://schemas.openxmlformats.org/officeDocument/2006/relationships/slide" Target="/ppt/slides/slide5.xml" Id="Rf47e614516834c73" /><Relationship Type="http://schemas.openxmlformats.org/officeDocument/2006/relationships/slide" Target="/ppt/slides/slide6.xml" Id="R8bbcdd55d1594785" /><Relationship Type="http://schemas.openxmlformats.org/officeDocument/2006/relationships/slide" Target="/ppt/slides/slide7.xml" Id="Rc40bb69efe15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a483fa4aa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6c9d75614ca4" /><Relationship Type="http://schemas.openxmlformats.org/officeDocument/2006/relationships/theme" Target="/ppt/slideMasters/theme/theme1.xml" Id="R16b592de274e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26c9d7561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71873c9a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4f1e73d6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48ea937e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b6d0fe9b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6d1d1e84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eb0646ec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079537d4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HELENE FJELLBERG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INGER-LISE KOLSTAD BALK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