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b3977fdd7943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81517c0d4348f5"/>
  </p:sldMasterIdLst>
  <p:sldIdLst>
    <p:sldId xmlns:r="http://schemas.openxmlformats.org/officeDocument/2006/relationships" id="256" r:id="R55887019fe064ac4"/>
    <p:sldId xmlns:r="http://schemas.openxmlformats.org/officeDocument/2006/relationships" id="257" r:id="R310bfaf4ba7046c7"/>
    <p:sldId xmlns:r="http://schemas.openxmlformats.org/officeDocument/2006/relationships" id="258" r:id="R37caf905190f4eb7"/>
    <p:sldId xmlns:r="http://schemas.openxmlformats.org/officeDocument/2006/relationships" id="259" r:id="Re150f72f95d84413"/>
    <p:sldId xmlns:r="http://schemas.openxmlformats.org/officeDocument/2006/relationships" id="260" r:id="R8190538f3b834e3c"/>
    <p:sldId xmlns:r="http://schemas.openxmlformats.org/officeDocument/2006/relationships" id="261" r:id="R8373ce6c986f47af"/>
    <p:sldId xmlns:r="http://schemas.openxmlformats.org/officeDocument/2006/relationships" id="262" r:id="R8adba1e9671a4d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1517c0d4348f5" /><Relationship Type="http://schemas.openxmlformats.org/officeDocument/2006/relationships/slide" Target="/ppt/slides/slide1.xml" Id="R55887019fe064ac4" /><Relationship Type="http://schemas.openxmlformats.org/officeDocument/2006/relationships/slide" Target="/ppt/slides/slide2.xml" Id="R310bfaf4ba7046c7" /><Relationship Type="http://schemas.openxmlformats.org/officeDocument/2006/relationships/slide" Target="/ppt/slides/slide3.xml" Id="R37caf905190f4eb7" /><Relationship Type="http://schemas.openxmlformats.org/officeDocument/2006/relationships/slide" Target="/ppt/slides/slide4.xml" Id="Re150f72f95d84413" /><Relationship Type="http://schemas.openxmlformats.org/officeDocument/2006/relationships/slide" Target="/ppt/slides/slide5.xml" Id="R8190538f3b834e3c" /><Relationship Type="http://schemas.openxmlformats.org/officeDocument/2006/relationships/slide" Target="/ppt/slides/slide6.xml" Id="R8373ce6c986f47af" /><Relationship Type="http://schemas.openxmlformats.org/officeDocument/2006/relationships/slide" Target="/ppt/slides/slide7.xml" Id="R8adba1e9671a4d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a5b2ee552b42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6ce88ff4a4f1c" /><Relationship Type="http://schemas.openxmlformats.org/officeDocument/2006/relationships/theme" Target="/ppt/slideMasters/theme/theme1.xml" Id="R05579092e87944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36ce88ff4a4f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833a33be44b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955ec901142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a2c72c9ea41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1b81f838543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e58a1a6e74d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1404ecc0740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1803dcb384a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LANSEL AS ble etablert [år] og holder til i Rakkestad.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1 898 299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2 421 004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ANITA THUE MORKEN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Tiurveien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1890 Rakkestad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925 984 728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LANSEL AS</a:t>
            </a:r>
          </a:p>
        </p:txBody>
      </p:sp>
    </p:spTree>
  </p:cSld>
  <p:clrMapOvr>
    <a:masterClrMapping xmlns:a="http://schemas.openxmlformats.org/drawingml/2006/main"/>
  </p:clrMapOvr>
</p:sld>
</file>