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68aaff609948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0d5a3563434774"/>
  </p:sldMasterIdLst>
  <p:sldIdLst>
    <p:sldId xmlns:r="http://schemas.openxmlformats.org/officeDocument/2006/relationships" id="256" r:id="Rff354a405adc4227"/>
    <p:sldId xmlns:r="http://schemas.openxmlformats.org/officeDocument/2006/relationships" id="257" r:id="R57b1726356f84b29"/>
    <p:sldId xmlns:r="http://schemas.openxmlformats.org/officeDocument/2006/relationships" id="258" r:id="R9f3703265e8f4250"/>
    <p:sldId xmlns:r="http://schemas.openxmlformats.org/officeDocument/2006/relationships" id="259" r:id="R53e300f372e8447b"/>
    <p:sldId xmlns:r="http://schemas.openxmlformats.org/officeDocument/2006/relationships" id="260" r:id="Rfec68a8b6d294dfe"/>
    <p:sldId xmlns:r="http://schemas.openxmlformats.org/officeDocument/2006/relationships" id="261" r:id="Refbd9ef09ed94d9c"/>
    <p:sldId xmlns:r="http://schemas.openxmlformats.org/officeDocument/2006/relationships" id="262" r:id="Rb216ea898f79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d5a3563434774" /><Relationship Type="http://schemas.openxmlformats.org/officeDocument/2006/relationships/slide" Target="/ppt/slides/slide1.xml" Id="Rff354a405adc4227" /><Relationship Type="http://schemas.openxmlformats.org/officeDocument/2006/relationships/slide" Target="/ppt/slides/slide2.xml" Id="R57b1726356f84b29" /><Relationship Type="http://schemas.openxmlformats.org/officeDocument/2006/relationships/slide" Target="/ppt/slides/slide3.xml" Id="R9f3703265e8f4250" /><Relationship Type="http://schemas.openxmlformats.org/officeDocument/2006/relationships/slide" Target="/ppt/slides/slide4.xml" Id="R53e300f372e8447b" /><Relationship Type="http://schemas.openxmlformats.org/officeDocument/2006/relationships/slide" Target="/ppt/slides/slide5.xml" Id="Rfec68a8b6d294dfe" /><Relationship Type="http://schemas.openxmlformats.org/officeDocument/2006/relationships/slide" Target="/ppt/slides/slide6.xml" Id="Refbd9ef09ed94d9c" /><Relationship Type="http://schemas.openxmlformats.org/officeDocument/2006/relationships/slide" Target="/ppt/slides/slide7.xml" Id="Rb216ea898f79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85c50fb46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4b5c4e7aa4e20" /><Relationship Type="http://schemas.openxmlformats.org/officeDocument/2006/relationships/theme" Target="/ppt/slideMasters/theme/theme1.xml" Id="Rf957663bc80941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d4b5c4e7aa4e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df69b573540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7f522dd29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87e31f97d41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c410e3836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de9bf34d643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22e5c45a048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482ea57584f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ECONIO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ECONIO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34 504 128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5 228 396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4 114 108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5 790 757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16 370 315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ØSTBU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ØSTBU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Aluvegen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62539650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925 947 210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ECONIO AS</a:t>
            </a:r>
          </a:p>
        </p:txBody>
      </p:sp>
    </p:spTree>
  </p:cSld>
  <p:clrMapOvr>
    <a:masterClrMapping xmlns:a="http://schemas.openxmlformats.org/drawingml/2006/main"/>
  </p:clrMapOvr>
</p:sld>
</file>