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12d5fef0c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de59ca7d84364"/>
  </p:sldMasterIdLst>
  <p:sldIdLst>
    <p:sldId xmlns:r="http://schemas.openxmlformats.org/officeDocument/2006/relationships" id="256" r:id="Rdcb5a429fb2e4151"/>
    <p:sldId xmlns:r="http://schemas.openxmlformats.org/officeDocument/2006/relationships" id="257" r:id="Rb189f85df4164e7f"/>
    <p:sldId xmlns:r="http://schemas.openxmlformats.org/officeDocument/2006/relationships" id="258" r:id="Rfb29cc97fecc4e97"/>
    <p:sldId xmlns:r="http://schemas.openxmlformats.org/officeDocument/2006/relationships" id="259" r:id="Rd92823b9eb3c416d"/>
    <p:sldId xmlns:r="http://schemas.openxmlformats.org/officeDocument/2006/relationships" id="260" r:id="Rca0f54ad0f9547fe"/>
    <p:sldId xmlns:r="http://schemas.openxmlformats.org/officeDocument/2006/relationships" id="261" r:id="Rd62c52fa170144a9"/>
    <p:sldId xmlns:r="http://schemas.openxmlformats.org/officeDocument/2006/relationships" id="262" r:id="R1a8a1c29d52d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de59ca7d84364" /><Relationship Type="http://schemas.openxmlformats.org/officeDocument/2006/relationships/slide" Target="/ppt/slides/slide1.xml" Id="Rdcb5a429fb2e4151" /><Relationship Type="http://schemas.openxmlformats.org/officeDocument/2006/relationships/slide" Target="/ppt/slides/slide2.xml" Id="Rb189f85df4164e7f" /><Relationship Type="http://schemas.openxmlformats.org/officeDocument/2006/relationships/slide" Target="/ppt/slides/slide3.xml" Id="Rfb29cc97fecc4e97" /><Relationship Type="http://schemas.openxmlformats.org/officeDocument/2006/relationships/slide" Target="/ppt/slides/slide4.xml" Id="Rd92823b9eb3c416d" /><Relationship Type="http://schemas.openxmlformats.org/officeDocument/2006/relationships/slide" Target="/ppt/slides/slide5.xml" Id="Rca0f54ad0f9547fe" /><Relationship Type="http://schemas.openxmlformats.org/officeDocument/2006/relationships/slide" Target="/ppt/slides/slide6.xml" Id="Rd62c52fa170144a9" /><Relationship Type="http://schemas.openxmlformats.org/officeDocument/2006/relationships/slide" Target="/ppt/slides/slide7.xml" Id="R1a8a1c29d52d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b9b1456c6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5f9ed32f4e2f" /><Relationship Type="http://schemas.openxmlformats.org/officeDocument/2006/relationships/theme" Target="/ppt/slideMasters/theme/theme1.xml" Id="R1350506d2a52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d5f9ed32f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fa8b6f4e1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76b27a9d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d808cef3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64fe375c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3eb206fd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73864c0c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8f81a42a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