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75e9c00c649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88653fe7047f3"/>
  </p:sldMasterIdLst>
  <p:sldIdLst>
    <p:sldId xmlns:r="http://schemas.openxmlformats.org/officeDocument/2006/relationships" id="256" r:id="Rca214552f7e64a87"/>
    <p:sldId xmlns:r="http://schemas.openxmlformats.org/officeDocument/2006/relationships" id="257" r:id="Ra43f66dd92854462"/>
    <p:sldId xmlns:r="http://schemas.openxmlformats.org/officeDocument/2006/relationships" id="258" r:id="R37adefe9db7a4761"/>
    <p:sldId xmlns:r="http://schemas.openxmlformats.org/officeDocument/2006/relationships" id="259" r:id="R198b8d10bea94833"/>
    <p:sldId xmlns:r="http://schemas.openxmlformats.org/officeDocument/2006/relationships" id="260" r:id="R2a55c08c46ce48da"/>
    <p:sldId xmlns:r="http://schemas.openxmlformats.org/officeDocument/2006/relationships" id="261" r:id="R335f1f97ec1641bc"/>
    <p:sldId xmlns:r="http://schemas.openxmlformats.org/officeDocument/2006/relationships" id="262" r:id="R6a5fde740104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88653fe7047f3" /><Relationship Type="http://schemas.openxmlformats.org/officeDocument/2006/relationships/slide" Target="/ppt/slides/slide1.xml" Id="Rca214552f7e64a87" /><Relationship Type="http://schemas.openxmlformats.org/officeDocument/2006/relationships/slide" Target="/ppt/slides/slide2.xml" Id="Ra43f66dd92854462" /><Relationship Type="http://schemas.openxmlformats.org/officeDocument/2006/relationships/slide" Target="/ppt/slides/slide3.xml" Id="R37adefe9db7a4761" /><Relationship Type="http://schemas.openxmlformats.org/officeDocument/2006/relationships/slide" Target="/ppt/slides/slide4.xml" Id="R198b8d10bea94833" /><Relationship Type="http://schemas.openxmlformats.org/officeDocument/2006/relationships/slide" Target="/ppt/slides/slide5.xml" Id="R2a55c08c46ce48da" /><Relationship Type="http://schemas.openxmlformats.org/officeDocument/2006/relationships/slide" Target="/ppt/slides/slide6.xml" Id="R335f1f97ec1641bc" /><Relationship Type="http://schemas.openxmlformats.org/officeDocument/2006/relationships/slide" Target="/ppt/slides/slide7.xml" Id="R6a5fde740104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8e5859d2f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998c3cd3a4f6e" /><Relationship Type="http://schemas.openxmlformats.org/officeDocument/2006/relationships/theme" Target="/ppt/slideMasters/theme/theme1.xml" Id="R69ebb3ea0c7e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998c3cd3a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219e91607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b07e28831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5565b1e254a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fe32c3718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3a4dce4af47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7e8906eeb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9ecfa9e27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FINANS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post@loginfinans.no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