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fb5d87436446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016793f4824481"/>
  </p:sldMasterIdLst>
  <p:sldIdLst>
    <p:sldId xmlns:r="http://schemas.openxmlformats.org/officeDocument/2006/relationships" id="256" r:id="R49d9b92375024246"/>
    <p:sldId xmlns:r="http://schemas.openxmlformats.org/officeDocument/2006/relationships" id="257" r:id="R0fb30fb0d14d4334"/>
    <p:sldId xmlns:r="http://schemas.openxmlformats.org/officeDocument/2006/relationships" id="258" r:id="R9e368a7d636744e3"/>
    <p:sldId xmlns:r="http://schemas.openxmlformats.org/officeDocument/2006/relationships" id="259" r:id="Rc866dab4f9854611"/>
    <p:sldId xmlns:r="http://schemas.openxmlformats.org/officeDocument/2006/relationships" id="260" r:id="Rd016e5be08724f47"/>
    <p:sldId xmlns:r="http://schemas.openxmlformats.org/officeDocument/2006/relationships" id="261" r:id="R44973313dd6e4e99"/>
    <p:sldId xmlns:r="http://schemas.openxmlformats.org/officeDocument/2006/relationships" id="262" r:id="R1810de2451bb4e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016793f4824481" /><Relationship Type="http://schemas.openxmlformats.org/officeDocument/2006/relationships/slide" Target="/ppt/slides/slide1.xml" Id="R49d9b92375024246" /><Relationship Type="http://schemas.openxmlformats.org/officeDocument/2006/relationships/slide" Target="/ppt/slides/slide2.xml" Id="R0fb30fb0d14d4334" /><Relationship Type="http://schemas.openxmlformats.org/officeDocument/2006/relationships/slide" Target="/ppt/slides/slide3.xml" Id="R9e368a7d636744e3" /><Relationship Type="http://schemas.openxmlformats.org/officeDocument/2006/relationships/slide" Target="/ppt/slides/slide4.xml" Id="Rc866dab4f9854611" /><Relationship Type="http://schemas.openxmlformats.org/officeDocument/2006/relationships/slide" Target="/ppt/slides/slide5.xml" Id="Rd016e5be08724f47" /><Relationship Type="http://schemas.openxmlformats.org/officeDocument/2006/relationships/slide" Target="/ppt/slides/slide6.xml" Id="R44973313dd6e4e99" /><Relationship Type="http://schemas.openxmlformats.org/officeDocument/2006/relationships/slide" Target="/ppt/slides/slide7.xml" Id="R1810de2451bb4e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2fef85f02547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da5a5e04540cb" /><Relationship Type="http://schemas.openxmlformats.org/officeDocument/2006/relationships/theme" Target="/ppt/slideMasters/theme/theme1.xml" Id="Re49b5375a96e42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1da5a5e04540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f4ce33132841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cca689ed34e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8e8ae6bbe40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817b04aec47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68d6652fc4e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02b0917a548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b7065ba2e43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MONAARVIK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MONAARVIK AS ble etablert [år] og holder til i Deknepollen.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783 506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10 588 016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10 598 043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ÅRVIK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Tennebø 143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6718 Deknepollen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925 895 113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MONAARVIK AS</a:t>
            </a:r>
          </a:p>
        </p:txBody>
      </p:sp>
    </p:spTree>
  </p:cSld>
  <p:clrMapOvr>
    <a:masterClrMapping xmlns:a="http://schemas.openxmlformats.org/drawingml/2006/main"/>
  </p:clrMapOvr>
</p:sld>
</file>