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6344c261a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2bca5be0341b4"/>
  </p:sldMasterIdLst>
  <p:sldIdLst>
    <p:sldId xmlns:r="http://schemas.openxmlformats.org/officeDocument/2006/relationships" id="256" r:id="R03f1b04312cf45c0"/>
    <p:sldId xmlns:r="http://schemas.openxmlformats.org/officeDocument/2006/relationships" id="257" r:id="Rd7a492a6a9a44b88"/>
    <p:sldId xmlns:r="http://schemas.openxmlformats.org/officeDocument/2006/relationships" id="258" r:id="R1d124acd24a04379"/>
    <p:sldId xmlns:r="http://schemas.openxmlformats.org/officeDocument/2006/relationships" id="259" r:id="Rf8784e7750aa4b34"/>
    <p:sldId xmlns:r="http://schemas.openxmlformats.org/officeDocument/2006/relationships" id="260" r:id="R85c5363d3b3d4632"/>
    <p:sldId xmlns:r="http://schemas.openxmlformats.org/officeDocument/2006/relationships" id="261" r:id="Rce354fa5f211469e"/>
    <p:sldId xmlns:r="http://schemas.openxmlformats.org/officeDocument/2006/relationships" id="262" r:id="R1bc8b96ebc19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2bca5be0341b4" /><Relationship Type="http://schemas.openxmlformats.org/officeDocument/2006/relationships/slide" Target="/ppt/slides/slide1.xml" Id="R03f1b04312cf45c0" /><Relationship Type="http://schemas.openxmlformats.org/officeDocument/2006/relationships/slide" Target="/ppt/slides/slide2.xml" Id="Rd7a492a6a9a44b88" /><Relationship Type="http://schemas.openxmlformats.org/officeDocument/2006/relationships/slide" Target="/ppt/slides/slide3.xml" Id="R1d124acd24a04379" /><Relationship Type="http://schemas.openxmlformats.org/officeDocument/2006/relationships/slide" Target="/ppt/slides/slide4.xml" Id="Rf8784e7750aa4b34" /><Relationship Type="http://schemas.openxmlformats.org/officeDocument/2006/relationships/slide" Target="/ppt/slides/slide5.xml" Id="R85c5363d3b3d4632" /><Relationship Type="http://schemas.openxmlformats.org/officeDocument/2006/relationships/slide" Target="/ppt/slides/slide6.xml" Id="Rce354fa5f211469e" /><Relationship Type="http://schemas.openxmlformats.org/officeDocument/2006/relationships/slide" Target="/ppt/slides/slide7.xml" Id="R1bc8b96ebc19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932340a27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658064ea4c45" /><Relationship Type="http://schemas.openxmlformats.org/officeDocument/2006/relationships/theme" Target="/ppt/slideMasters/theme/theme1.xml" Id="R14534a862f58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2658064ea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1d978996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acdac5fcc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971c9f64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57514353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4b6f74e1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b700dc6f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6c4ea612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