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c8fcc2900943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84ccfdf7a4059"/>
  </p:sldMasterIdLst>
  <p:sldIdLst>
    <p:sldId xmlns:r="http://schemas.openxmlformats.org/officeDocument/2006/relationships" id="256" r:id="R35781a05125b41ab"/>
    <p:sldId xmlns:r="http://schemas.openxmlformats.org/officeDocument/2006/relationships" id="257" r:id="Rad8a8c021bf0493f"/>
    <p:sldId xmlns:r="http://schemas.openxmlformats.org/officeDocument/2006/relationships" id="258" r:id="R283f842a6c404750"/>
    <p:sldId xmlns:r="http://schemas.openxmlformats.org/officeDocument/2006/relationships" id="259" r:id="R43f6eb5bc5f6468d"/>
    <p:sldId xmlns:r="http://schemas.openxmlformats.org/officeDocument/2006/relationships" id="260" r:id="R891148ac83c249d5"/>
    <p:sldId xmlns:r="http://schemas.openxmlformats.org/officeDocument/2006/relationships" id="261" r:id="R09e04a038625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84ccfdf7a4059" /><Relationship Type="http://schemas.openxmlformats.org/officeDocument/2006/relationships/slide" Target="/ppt/slides/slide1.xml" Id="R35781a05125b41ab" /><Relationship Type="http://schemas.openxmlformats.org/officeDocument/2006/relationships/slide" Target="/ppt/slides/slide2.xml" Id="Rad8a8c021bf0493f" /><Relationship Type="http://schemas.openxmlformats.org/officeDocument/2006/relationships/slide" Target="/ppt/slides/slide3.xml" Id="R283f842a6c404750" /><Relationship Type="http://schemas.openxmlformats.org/officeDocument/2006/relationships/slide" Target="/ppt/slides/slide4.xml" Id="R43f6eb5bc5f6468d" /><Relationship Type="http://schemas.openxmlformats.org/officeDocument/2006/relationships/slide" Target="/ppt/slides/slide5.xml" Id="R891148ac83c249d5" /><Relationship Type="http://schemas.openxmlformats.org/officeDocument/2006/relationships/slide" Target="/ppt/slides/slide6.xml" Id="R09e04a038625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e89508c76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4d87e3c2d4562" /><Relationship Type="http://schemas.openxmlformats.org/officeDocument/2006/relationships/theme" Target="/ppt/slideMasters/theme/theme1.xml" Id="R06edd2f1a1224d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4d87e3c2d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ea4a8c1c3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626433b9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8c6139ef4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80e2b836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8e29cae4a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089e57f74b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HØGÅSLIA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925 880 183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HØGÅSLIA AS</a:t>
            </a:r>
          </a:p>
        </p:txBody>
      </p:sp>
    </p:spTree>
  </p:cSld>
  <p:clrMapOvr>
    <a:masterClrMapping xmlns:a="http://schemas.openxmlformats.org/drawingml/2006/main"/>
  </p:clrMapOvr>
</p:sld>
</file>