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fc97b2d7f14a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eb59a917b49e9"/>
  </p:sldMasterIdLst>
  <p:sldIdLst>
    <p:sldId xmlns:r="http://schemas.openxmlformats.org/officeDocument/2006/relationships" id="256" r:id="Rb4a310f9c02246b2"/>
    <p:sldId xmlns:r="http://schemas.openxmlformats.org/officeDocument/2006/relationships" id="257" r:id="R615e3afacbdf4133"/>
    <p:sldId xmlns:r="http://schemas.openxmlformats.org/officeDocument/2006/relationships" id="258" r:id="R8ababced61db4c2b"/>
    <p:sldId xmlns:r="http://schemas.openxmlformats.org/officeDocument/2006/relationships" id="259" r:id="R5ad9d34d135040c1"/>
    <p:sldId xmlns:r="http://schemas.openxmlformats.org/officeDocument/2006/relationships" id="260" r:id="Reb781ad8d7bc4453"/>
    <p:sldId xmlns:r="http://schemas.openxmlformats.org/officeDocument/2006/relationships" id="261" r:id="Rf1cada0139d8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eb59a917b49e9" /><Relationship Type="http://schemas.openxmlformats.org/officeDocument/2006/relationships/slide" Target="/ppt/slides/slide1.xml" Id="Rb4a310f9c02246b2" /><Relationship Type="http://schemas.openxmlformats.org/officeDocument/2006/relationships/slide" Target="/ppt/slides/slide2.xml" Id="R615e3afacbdf4133" /><Relationship Type="http://schemas.openxmlformats.org/officeDocument/2006/relationships/slide" Target="/ppt/slides/slide3.xml" Id="R8ababced61db4c2b" /><Relationship Type="http://schemas.openxmlformats.org/officeDocument/2006/relationships/slide" Target="/ppt/slides/slide4.xml" Id="R5ad9d34d135040c1" /><Relationship Type="http://schemas.openxmlformats.org/officeDocument/2006/relationships/slide" Target="/ppt/slides/slide5.xml" Id="Reb781ad8d7bc4453" /><Relationship Type="http://schemas.openxmlformats.org/officeDocument/2006/relationships/slide" Target="/ppt/slides/slide6.xml" Id="Rf1cada0139d8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06b4a8e74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1885106c645ce" /><Relationship Type="http://schemas.openxmlformats.org/officeDocument/2006/relationships/theme" Target="/ppt/slideMasters/theme/theme1.xml" Id="Ref28491373d94d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1885106c645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d877c572f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2276faa74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1bd542f954b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41875ee97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1ec5096a64e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39f79c903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INTRA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INTRA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4 492 743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3 364 227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925 872 830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